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374" r:id="rId3"/>
    <p:sldId id="347" r:id="rId4"/>
    <p:sldId id="359" r:id="rId5"/>
    <p:sldId id="360" r:id="rId6"/>
    <p:sldId id="361" r:id="rId7"/>
    <p:sldId id="348" r:id="rId8"/>
    <p:sldId id="362" r:id="rId9"/>
    <p:sldId id="350" r:id="rId10"/>
    <p:sldId id="363" r:id="rId11"/>
    <p:sldId id="366" r:id="rId12"/>
    <p:sldId id="369" r:id="rId13"/>
    <p:sldId id="370" r:id="rId14"/>
    <p:sldId id="371" r:id="rId15"/>
    <p:sldId id="372" r:id="rId16"/>
    <p:sldId id="373" r:id="rId17"/>
    <p:sldId id="367" r:id="rId18"/>
    <p:sldId id="351" r:id="rId19"/>
    <p:sldId id="368" r:id="rId20"/>
    <p:sldId id="364" r:id="rId21"/>
    <p:sldId id="365" r:id="rId22"/>
    <p:sldId id="390" r:id="rId23"/>
    <p:sldId id="375" r:id="rId24"/>
    <p:sldId id="376" r:id="rId25"/>
    <p:sldId id="377" r:id="rId26"/>
    <p:sldId id="378" r:id="rId27"/>
    <p:sldId id="379" r:id="rId28"/>
    <p:sldId id="380" r:id="rId29"/>
    <p:sldId id="38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7" autoAdjust="0"/>
  </p:normalViewPr>
  <p:slideViewPr>
    <p:cSldViewPr showGuides="1">
      <p:cViewPr varScale="1">
        <p:scale>
          <a:sx n="155" d="100"/>
          <a:sy n="155" d="100"/>
        </p:scale>
        <p:origin x="1888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D53A-A3A9-4785-8F95-13CA35C29A76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0FFDE-72E4-4E33-A11F-D22F07A26A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0FFDE-72E4-4E33-A11F-D22F07A26A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76962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6962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28600"/>
          </a:xfrm>
        </p:spPr>
        <p:txBody>
          <a:bodyPr/>
          <a:lstStyle>
            <a:lvl1pPr algn="r">
              <a:defRPr sz="1400"/>
            </a:lvl1pPr>
          </a:lstStyle>
          <a:p>
            <a:fld id="{AA781502-BE7E-4B74-A8A3-91F78C002C8E}" type="datetime1">
              <a:rPr lang="en-US" smtClean="0"/>
              <a:t>1/31/2018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219200" cy="24384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3657599"/>
            <a:ext cx="8610600" cy="127063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381000" y="5029200"/>
            <a:ext cx="8610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152400" y="36576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02920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F795-0657-47C8-ABEC-0C7712A881DB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0779-9E3C-4F15-BD6C-B4107384727C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477000"/>
            <a:ext cx="1676400" cy="245110"/>
          </a:xfrm>
        </p:spPr>
        <p:txBody>
          <a:bodyPr/>
          <a:lstStyle/>
          <a:p>
            <a:pPr algn="r"/>
            <a:fld id="{621AFEB3-2AAB-4366-B3B1-8BDA2760D3E3}" type="datetime1">
              <a:rPr lang="en-US" smtClean="0"/>
              <a:t>1/31/2018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4876800" cy="24511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" y="6477000"/>
            <a:ext cx="1981200" cy="24511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A50976A4-5FEA-4CF5-A3C5-5ADD46607159}" type="datetime1">
              <a:rPr lang="en-US" smtClean="0"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9C89-949D-4DD8-B458-019CD62D994C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E5E96-D33E-4333-80EB-63F344A40B18}" type="datetime1">
              <a:rPr lang="en-US" smtClean="0"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6606-E9CC-47FF-86CB-149E80694CC4}" type="datetime1">
              <a:rPr lang="en-US" smtClean="0"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8565F-7607-4035-A12C-B64FFB5999EB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FD6D-674C-4397-A944-6ED92A9BC01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21B62-B4D1-4A92-810B-DA40BCC13C7E}" type="datetime1">
              <a:rPr lang="en-US" smtClean="0"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1C716E-6C5C-4A79-AB30-3C4E11AA9F2B}" type="datetime1">
              <a:rPr lang="en-US" smtClean="0"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157DED-2631-4FEA-894F-3C72F5E7FC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opencurriculum.org/5481/circular-motion-linear-and-angular-speed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5.wmf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j6ho1-G6tw&amp;NR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UoftURFsxM" TargetMode="External"/><Relationship Id="rId2" Type="http://schemas.openxmlformats.org/officeDocument/2006/relationships/hyperlink" Target="https://www.youtube.com/watch?v=O7FbDy-gE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ftp.mi.fu-berlin.de/pub/Rojas/omniwheel/Diegel-Badve-Bright-Potgieter-Tlale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S41utjlb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Kinematics of Wheeled Robots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angular velocity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 smtClean="0"/>
                  <a:t> about the ICC defines the wheel ground velocities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62600" y="2590800"/>
          <a:ext cx="17526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7" name="Equation" r:id="rId4" imgW="876240" imgH="812520" progId="Equation.3">
                  <p:embed/>
                </p:oleObj>
              </mc:Choice>
              <mc:Fallback>
                <p:oleObj name="Equation" r:id="rId4" imgW="8762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590800"/>
                        <a:ext cx="1752600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differentialdrive.png"/>
          <p:cNvPicPr>
            <a:picLocks noChangeAspect="1"/>
          </p:cNvPicPr>
          <p:nvPr/>
        </p:nvPicPr>
        <p:blipFill>
          <a:blip r:embed="rId6" cstate="print"/>
          <a:srcRect r="40000"/>
          <a:stretch>
            <a:fillRect/>
          </a:stretch>
        </p:blipFill>
        <p:spPr>
          <a:xfrm>
            <a:off x="685800" y="1989727"/>
            <a:ext cx="4191000" cy="326807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524000" y="3208927"/>
            <a:ext cx="762000" cy="45720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4000" y="3132727"/>
            <a:ext cx="2057400" cy="1143000"/>
          </a:xfrm>
          <a:prstGeom prst="line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16200000" flipV="1">
            <a:off x="6724650" y="2259667"/>
            <a:ext cx="228600" cy="6477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5400000">
            <a:off x="6724650" y="4004983"/>
            <a:ext cx="228600" cy="6477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5986085"/>
            <a:ext cx="7619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https://opencurriculum.org/5481/circular-motion-linear-and-angular-speed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5165" y="2057817"/>
            <a:ext cx="376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distance between ICC and right wheel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3292" y="4443133"/>
            <a:ext cx="363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distance between ICC and left wheel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wheel ground velocities it is easy to solve for the radius,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dirty="0" smtClean="0"/>
                  <a:t>, and angular velocity </a:t>
                </a:r>
                <a:r>
                  <a:rPr lang="el-GR" i="1" dirty="0" smtClean="0">
                    <a:latin typeface="Times New Roman"/>
                    <a:cs typeface="Times New Roman"/>
                  </a:rPr>
                  <a:t>ω</a:t>
                </a:r>
                <a:r>
                  <a:rPr lang="en-US" dirty="0" smtClean="0">
                    <a:latin typeface="Times New Roman"/>
                    <a:cs typeface="Times New Roman"/>
                  </a:rPr>
                  <a:t> </a:t>
                </a: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endParaRPr lang="en-US" dirty="0" smtClean="0">
                  <a:latin typeface="Times New Roman"/>
                  <a:cs typeface="Times New Roman"/>
                </a:endParaRPr>
              </a:p>
              <a:p>
                <a:endParaRPr lang="en-US" dirty="0">
                  <a:latin typeface="Times New Roman"/>
                  <a:cs typeface="Times New Roman"/>
                </a:endParaRPr>
              </a:p>
              <a:p>
                <a:r>
                  <a:rPr lang="en-US" dirty="0" smtClean="0">
                    <a:cs typeface="Times New Roman"/>
                  </a:rPr>
                  <a:t>interesting cases: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3"/>
                <a:stretch>
                  <a:fillRect l="-621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657600" y="2667000"/>
          <a:ext cx="1828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Equation" r:id="rId4" imgW="914400" imgH="838080" progId="Equation.3">
                  <p:embed/>
                </p:oleObj>
              </mc:Choice>
              <mc:Fallback>
                <p:oleObj name="Equation" r:id="rId4" imgW="914400" imgH="838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667000"/>
                        <a:ext cx="1828800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Tracked Vehicles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similar to differential drive but relies on ground slip or skid to change direction</a:t>
            </a:r>
          </a:p>
          <a:p>
            <a:pPr lvl="1"/>
            <a:r>
              <a:rPr lang="en-US" dirty="0" smtClean="0"/>
              <a:t>kinematics poorly determined by motion of treads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2209800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96000"/>
            <a:ext cx="4365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http://en.wikipedia.org/wiki/File:Tucker-Kitten-Variants.jpg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2590800" y="2667000"/>
            <a:ext cx="4038600" cy="205740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>
            <a:spLocks/>
          </p:cNvSpPr>
          <p:nvPr/>
        </p:nvSpPr>
        <p:spPr>
          <a:xfrm rot="5400000">
            <a:off x="2293620" y="174498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>
            <a:spLocks/>
          </p:cNvSpPr>
          <p:nvPr/>
        </p:nvSpPr>
        <p:spPr>
          <a:xfrm rot="5400000">
            <a:off x="6332220" y="3810000"/>
            <a:ext cx="1211580" cy="617220"/>
          </a:xfrm>
          <a:prstGeom prst="rtTriangl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4114800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620000">
            <a:off x="2406857" y="2054654"/>
            <a:ext cx="304800" cy="1219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5621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6553200" y="4648200"/>
            <a:ext cx="152400" cy="152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71500" y="3695700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67000" y="2438400"/>
            <a:ext cx="4038600" cy="205740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2590800" y="5791200"/>
            <a:ext cx="4114800" cy="0"/>
          </a:xfrm>
          <a:prstGeom prst="line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1219200" y="3505200"/>
          <a:ext cx="279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6" name="Equation" r:id="rId3" imgW="139680" imgH="177480" progId="Equation.3">
                  <p:embed/>
                </p:oleObj>
              </mc:Choice>
              <mc:Fallback>
                <p:oleObj name="Equation" r:id="rId3" imgW="1396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279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4495800" y="5918200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5" imgW="114120" imgH="126720" progId="Equation.3">
                  <p:embed/>
                </p:oleObj>
              </mc:Choice>
              <mc:Fallback>
                <p:oleObj name="Equation" r:id="rId5" imgW="114120" imgH="1267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918200"/>
                        <a:ext cx="228600" cy="25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711700" y="2997200"/>
          <a:ext cx="254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7" imgW="126720" imgH="177480" progId="Equation.3">
                  <p:embed/>
                </p:oleObj>
              </mc:Choice>
              <mc:Fallback>
                <p:oleObj name="Equation" r:id="rId7" imgW="12672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997200"/>
                        <a:ext cx="254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2667000" y="17018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9" name="Equation" r:id="rId9" imgW="152280" imgH="139680" progId="Equation.3">
                  <p:embed/>
                </p:oleObj>
              </mc:Choice>
              <mc:Fallback>
                <p:oleObj name="Equation" r:id="rId9" imgW="152280" imgH="1396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7018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/>
        </p:nvGraphicFramePr>
        <p:xfrm>
          <a:off x="6629400" y="4038600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0" name="Equation" r:id="rId11" imgW="152280" imgH="139680" progId="Equation.3">
                  <p:embed/>
                </p:oleObj>
              </mc:Choice>
              <mc:Fallback>
                <p:oleObj name="Equation" r:id="rId11" imgW="152280" imgH="1396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8600"/>
                        <a:ext cx="304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2616200" y="3048000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1" name="Equation" r:id="rId12" imgW="482400" imgH="203040" progId="Equation.3">
                  <p:embed/>
                </p:oleObj>
              </mc:Choice>
              <mc:Fallback>
                <p:oleObj name="Equation" r:id="rId12" imgW="48240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3048000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6324600" y="4876800"/>
          <a:ext cx="609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2" name="Equation" r:id="rId14" imgW="304560" imgH="177480" progId="Equation.3">
                  <p:embed/>
                </p:oleObj>
              </mc:Choice>
              <mc:Fallback>
                <p:oleObj name="Equation" r:id="rId14" imgW="30456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876800"/>
                        <a:ext cx="6096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 rot="7020000" flipH="1" flipV="1">
            <a:off x="2688035" y="1550369"/>
            <a:ext cx="914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3429000" y="914400"/>
          <a:ext cx="355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Equation" r:id="rId16" imgW="177480" imgH="241200" progId="Equation.3">
                  <p:embed/>
                </p:oleObj>
              </mc:Choice>
              <mc:Fallback>
                <p:oleObj name="Equation" r:id="rId16" imgW="1774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914400"/>
                        <a:ext cx="3556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Steered Wheels: Bicycle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important to remember the assumptions in the kinematic model</a:t>
            </a:r>
          </a:p>
          <a:p>
            <a:pPr lvl="1"/>
            <a:r>
              <a:rPr lang="en-US" dirty="0" smtClean="0"/>
              <a:t>smooth rolling motion in the plane</a:t>
            </a:r>
          </a:p>
          <a:p>
            <a:r>
              <a:rPr lang="en-US" dirty="0" smtClean="0"/>
              <a:t>does not capture all possible motions</a:t>
            </a:r>
          </a:p>
          <a:p>
            <a:pPr lvl="1">
              <a:buClr>
                <a:srgbClr val="727CA3"/>
              </a:buClr>
            </a:pPr>
            <a:r>
              <a:rPr lang="en-US" sz="1800" dirty="0" smtClean="0">
                <a:solidFill>
                  <a:prstClr val="black"/>
                </a:solidFill>
                <a:hlinkClick r:id="rId2"/>
              </a:rPr>
              <a:t>http://www.youtube.com/watch?v=Cj6ho1-G6tw&amp;NR=1#t=0m25s</a:t>
            </a:r>
            <a:endParaRPr lang="en-US" sz="1800" dirty="0" smtClean="0">
              <a:solidFill>
                <a:prstClr val="black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normal wheel with rollers mounted on the circumference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www.youtube.com/watch?v=O7FbDy-gE70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www.youtube.com/watch?v=mUoftURFsxM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ftp.mi.fu-berlin.de/pub/Rojas/omniwheel/Diegel-Badve-Bright-Potgieter-Tlale.pdf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000250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4873823"/>
            <a:ext cx="574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http://blog.makezine.com/archive/2010/04/3d-printable-mecanum-wheel.html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Mecanum</a:t>
            </a:r>
            <a:r>
              <a:rPr lang="en-US" dirty="0" smtClean="0"/>
              <a:t> 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Content Placeholder 6" descr="meccanu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92645"/>
            <a:ext cx="8839200" cy="4377509"/>
          </a:xfrm>
        </p:spPr>
      </p:pic>
      <p:sp>
        <p:nvSpPr>
          <p:cNvPr id="8" name="TextBox 7"/>
          <p:cNvSpPr txBox="1"/>
          <p:nvPr/>
        </p:nvSpPr>
        <p:spPr>
          <a:xfrm>
            <a:off x="228600" y="5791200"/>
            <a:ext cx="6546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AndyMark</a:t>
            </a:r>
            <a:r>
              <a:rPr lang="en-US" dirty="0" smtClean="0"/>
              <a:t> </a:t>
            </a:r>
            <a:r>
              <a:rPr lang="en-US" dirty="0" err="1" smtClean="0"/>
              <a:t>Mecanum</a:t>
            </a:r>
            <a:r>
              <a:rPr lang="en-US" dirty="0" smtClean="0"/>
              <a:t> wheel specification sheet</a:t>
            </a:r>
          </a:p>
          <a:p>
            <a:r>
              <a:rPr lang="en-US" dirty="0" smtClean="0"/>
              <a:t>http://d1pytrrjwm20z9.cloudfront.net/MecanumWheelSpecSheet.pdf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serial manipulators</a:t>
            </a:r>
          </a:p>
          <a:p>
            <a:pPr lvl="1"/>
            <a:r>
              <a:rPr lang="en-US" dirty="0" smtClean="0"/>
              <a:t>given the joint variables, find the pose of the end-</a:t>
            </a:r>
            <a:r>
              <a:rPr lang="en-US" dirty="0" err="1" smtClean="0"/>
              <a:t>effector</a:t>
            </a:r>
            <a:endParaRPr lang="en-US" dirty="0" smtClean="0"/>
          </a:p>
          <a:p>
            <a:r>
              <a:rPr lang="en-US" dirty="0" smtClean="0"/>
              <a:t>mobile robot</a:t>
            </a:r>
          </a:p>
          <a:p>
            <a:pPr lvl="1"/>
            <a:r>
              <a:rPr lang="en-US" dirty="0" smtClean="0"/>
              <a:t>given the control variables as a </a:t>
            </a:r>
            <a:r>
              <a:rPr lang="en-US" i="1" dirty="0" smtClean="0"/>
              <a:t>function of time</a:t>
            </a:r>
            <a:r>
              <a:rPr lang="en-US" dirty="0" smtClean="0"/>
              <a:t>, find the pose of the robot</a:t>
            </a:r>
          </a:p>
          <a:p>
            <a:pPr lvl="2"/>
            <a:r>
              <a:rPr lang="en-US" dirty="0" smtClean="0"/>
              <a:t>for the differential drive the control variables are often taken to be the ground velocities of the left and right wheels</a:t>
            </a:r>
          </a:p>
          <a:p>
            <a:pPr lvl="3"/>
            <a:r>
              <a:rPr lang="en-US" dirty="0" smtClean="0"/>
              <a:t>it is important to note that the wheel velocities are needed as functions of time; a differential drive that moves forward and then turns right ends up in a very different position than one that turns right then moves forward!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measured relative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cs typeface="Times New Roman" pitchFamily="18" charset="0"/>
              </a:rPr>
              <a:t> axis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1031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4674632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45462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246518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306441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23157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374321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64932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28600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322332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264932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64932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a robot starting with pose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moving with velocity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/>
              <a:t> in a direction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5029200" y="2413000"/>
          <a:ext cx="3708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3" imgW="1854000" imgH="1015920" progId="Equation.3">
                  <p:embed/>
                </p:oleObj>
              </mc:Choice>
              <mc:Fallback>
                <p:oleObj name="Equation" r:id="rId3" imgW="1854000" imgH="101592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413000"/>
                        <a:ext cx="3708400" cy="203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spect="1"/>
          </p:cNvSpPr>
          <p:nvPr/>
        </p:nvSpPr>
        <p:spPr>
          <a:xfrm rot="3600000">
            <a:off x="838200" y="2394648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 rot="3600000">
            <a:off x="1752600" y="3978436"/>
            <a:ext cx="304800" cy="1828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ChangeAspect="1"/>
          </p:cNvCxnSpPr>
          <p:nvPr/>
        </p:nvCxnSpPr>
        <p:spPr>
          <a:xfrm rot="3600000" flipV="1">
            <a:off x="685776" y="4098282"/>
            <a:ext cx="1524048" cy="532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 rot="3600000">
            <a:off x="1295400" y="3948542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 noChangeAspect="1"/>
          </p:cNvCxnSpPr>
          <p:nvPr/>
        </p:nvCxnSpPr>
        <p:spPr>
          <a:xfrm rot="3600000" flipV="1">
            <a:off x="2701632" y="2234042"/>
            <a:ext cx="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 noChangeAspect="1"/>
          </p:cNvCxnSpPr>
          <p:nvPr/>
        </p:nvCxnSpPr>
        <p:spPr>
          <a:xfrm>
            <a:off x="1646504" y="4015264"/>
            <a:ext cx="2087296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362200" y="2895600"/>
            <a:ext cx="33602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2209800" y="3657600"/>
            <a:ext cx="30791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33800" y="2819400"/>
            <a:ext cx="0" cy="12192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362200" y="3974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/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3810000" y="3244334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www.youtube.com/watch?v=giS41utjlbU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differential drive: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50156"/>
              </p:ext>
            </p:extLst>
          </p:nvPr>
        </p:nvGraphicFramePr>
        <p:xfrm>
          <a:off x="2057400" y="2235200"/>
          <a:ext cx="50292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3" imgW="2514600" imgH="1206360" progId="Equation.3">
                  <p:embed/>
                </p:oleObj>
              </mc:Choice>
              <mc:Fallback>
                <p:oleObj name="Equation" r:id="rId3" imgW="2514600" imgH="12063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35200"/>
                        <a:ext cx="5029200" cy="241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Sensitivity to Wheel Velocity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L = </a:t>
            </a:r>
            <a:r>
              <a:rPr lang="en-US" sz="1800" dirty="0" smtClean="0">
                <a:latin typeface="Consolas" panose="020B0609020204030204" pitchFamily="49" charset="0"/>
              </a:rPr>
              <a:t>0.2;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sigma </a:t>
            </a:r>
            <a:r>
              <a:rPr lang="en-US" sz="1800" dirty="0">
                <a:latin typeface="Consolas" panose="020B0609020204030204" pitchFamily="49" charset="0"/>
              </a:rPr>
              <a:t>= 0.05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figure </a:t>
            </a:r>
            <a:r>
              <a:rPr lang="en-US" sz="1800" dirty="0">
                <a:latin typeface="Consolas" panose="020B0609020204030204" pitchFamily="49" charset="0"/>
              </a:rPr>
              <a:t>hold </a:t>
            </a:r>
            <a:r>
              <a:rPr lang="en-US" sz="1800" dirty="0" smtClean="0">
                <a:latin typeface="Consolas" panose="020B0609020204030204" pitchFamily="49" charset="0"/>
              </a:rPr>
              <a:t>on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for </a:t>
            </a:r>
            <a:r>
              <a:rPr lang="en-US" sz="1800" dirty="0" err="1">
                <a:latin typeface="Consolas" panose="020B0609020204030204" pitchFamily="49" charset="0"/>
              </a:rPr>
              <a:t>i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smtClean="0">
                <a:latin typeface="Consolas" panose="020B0609020204030204" pitchFamily="49" charset="0"/>
              </a:rPr>
              <a:t>1:1000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theta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x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y = 0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>
                <a:latin typeface="Consolas" panose="020B0609020204030204" pitchFamily="49" charset="0"/>
              </a:rPr>
              <a:t> = 0.1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for t = </a:t>
            </a:r>
            <a:r>
              <a:rPr lang="en-US" sz="1800" dirty="0" smtClean="0">
                <a:latin typeface="Consolas" panose="020B0609020204030204" pitchFamily="49" charset="0"/>
              </a:rPr>
              <a:t>0.1:dt:10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x = x + 0.5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cos(theta)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y = y + 0.5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+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sin(theta)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>
                <a:latin typeface="Consolas" panose="020B0609020204030204" pitchFamily="49" charset="0"/>
              </a:rPr>
              <a:t>theta = theta + 1 / L * (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-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) * </a:t>
            </a:r>
            <a:r>
              <a:rPr lang="en-US" sz="1800" dirty="0" err="1">
                <a:latin typeface="Consolas" panose="020B0609020204030204" pitchFamily="49" charset="0"/>
              </a:rPr>
              <a:t>dt</a:t>
            </a:r>
            <a:r>
              <a:rPr lang="en-US" sz="1800" dirty="0" smtClean="0">
                <a:latin typeface="Consolas" panose="020B0609020204030204" pitchFamily="49" charset="0"/>
              </a:rPr>
              <a:t>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vR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    </a:t>
            </a:r>
            <a:r>
              <a:rPr lang="en-US" sz="1800" dirty="0" err="1">
                <a:latin typeface="Consolas" panose="020B0609020204030204" pitchFamily="49" charset="0"/>
              </a:rPr>
              <a:t>vL</a:t>
            </a:r>
            <a:r>
              <a:rPr lang="en-US" sz="1800" dirty="0">
                <a:latin typeface="Consolas" panose="020B0609020204030204" pitchFamily="49" charset="0"/>
              </a:rPr>
              <a:t> = 1 + </a:t>
            </a:r>
            <a:r>
              <a:rPr lang="en-US" sz="1800" dirty="0" err="1">
                <a:latin typeface="Consolas" panose="020B0609020204030204" pitchFamily="49" charset="0"/>
              </a:rPr>
              <a:t>normrnd</a:t>
            </a:r>
            <a:r>
              <a:rPr lang="en-US" sz="1800" dirty="0">
                <a:latin typeface="Consolas" panose="020B0609020204030204" pitchFamily="49" charset="0"/>
              </a:rPr>
              <a:t>(0, sigma</a:t>
            </a:r>
            <a:r>
              <a:rPr lang="en-US" sz="1800" dirty="0" smtClean="0">
                <a:latin typeface="Consolas" panose="020B0609020204030204" pitchFamily="49" charset="0"/>
              </a:rPr>
              <a:t>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end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    </a:t>
            </a:r>
            <a:r>
              <a:rPr lang="en-US" sz="1800" dirty="0">
                <a:latin typeface="Consolas" panose="020B0609020204030204" pitchFamily="49" charset="0"/>
              </a:rPr>
              <a:t>plot(x, y, 'b</a:t>
            </a:r>
            <a:r>
              <a:rPr lang="en-US" sz="1800" dirty="0" smtClean="0">
                <a:latin typeface="Consolas" panose="020B0609020204030204" pitchFamily="49" charset="0"/>
              </a:rPr>
              <a:t>.');</a:t>
            </a:r>
            <a:br>
              <a:rPr lang="en-US" sz="1800" dirty="0" smtClean="0">
                <a:latin typeface="Consolas" panose="020B0609020204030204" pitchFamily="49" charset="0"/>
              </a:rPr>
            </a:br>
            <a:r>
              <a:rPr lang="en-US" sz="1800" dirty="0" smtClean="0">
                <a:latin typeface="Consolas" panose="020B0609020204030204" pitchFamily="49" charset="0"/>
              </a:rPr>
              <a:t>end</a:t>
            </a: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83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Robot Forward Kinematics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28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Aspect="1"/>
          </p:cNvCxnSpPr>
          <p:nvPr/>
        </p:nvCxnSpPr>
        <p:spPr>
          <a:xfrm rot="3600000" flipV="1">
            <a:off x="3856739" y="2910564"/>
            <a:ext cx="1714554" cy="598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the position of the ICC in {W}?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24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5963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51678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947860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73975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799677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724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867557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758168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7792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33888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8155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758168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58168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ultiply 20"/>
          <p:cNvSpPr/>
          <p:nvPr/>
        </p:nvSpPr>
        <p:spPr>
          <a:xfrm>
            <a:off x="4114800" y="1993900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-1800000">
            <a:off x="4386787" y="2108249"/>
            <a:ext cx="228600" cy="20213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4038600" y="31369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36900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73500" y="1600200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Equation" r:id="rId7" imgW="317160" imgH="177480" progId="Equation.3">
                  <p:embed/>
                </p:oleObj>
              </mc:Choice>
              <mc:Fallback>
                <p:oleObj name="Equation" r:id="rId7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0" y="1600200"/>
                        <a:ext cx="6350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3426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>
            <a:cxnSpLocks noChangeAspect="1"/>
          </p:cNvCxnSpPr>
          <p:nvPr/>
        </p:nvCxnSpPr>
        <p:spPr>
          <a:xfrm rot="3600000" flipV="1">
            <a:off x="3856739" y="2910564"/>
            <a:ext cx="1714554" cy="598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Forward Kinematics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43200" y="45963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V="1">
            <a:off x="3314700" y="5167868"/>
            <a:ext cx="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3600000">
            <a:off x="4929848" y="2947860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3600000">
            <a:off x="5387048" y="3739754"/>
            <a:ext cx="152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3600000" flipV="1">
            <a:off x="4853636" y="3799677"/>
            <a:ext cx="762024" cy="266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 rot="3600000">
            <a:off x="5158448" y="3724807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3600000" flipV="1">
            <a:off x="5861564" y="2867557"/>
            <a:ext cx="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758168"/>
            <a:ext cx="114300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4600" y="277923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3388836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θ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0" y="581556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{W}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343400" y="3758168"/>
          <a:ext cx="533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Equation" r:id="rId3" imgW="266400" imgH="457200" progId="Equation.3">
                  <p:embed/>
                </p:oleObj>
              </mc:Choice>
              <mc:Fallback>
                <p:oleObj name="Equation" r:id="rId3" imgW="26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58168"/>
                        <a:ext cx="5334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ultiply 20"/>
          <p:cNvSpPr/>
          <p:nvPr/>
        </p:nvSpPr>
        <p:spPr>
          <a:xfrm>
            <a:off x="4114800" y="1993900"/>
            <a:ext cx="228600" cy="2286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-1800000">
            <a:off x="4386787" y="2108249"/>
            <a:ext cx="228600" cy="202130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2467" name="Object 2"/>
          <p:cNvGraphicFramePr>
            <a:graphicFrameLocks noChangeAspect="1"/>
          </p:cNvGraphicFramePr>
          <p:nvPr/>
        </p:nvGraphicFramePr>
        <p:xfrm>
          <a:off x="4038600" y="3136900"/>
          <a:ext cx="304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5" imgW="152280" imgH="164880" progId="Equation.3">
                  <p:embed/>
                </p:oleObj>
              </mc:Choice>
              <mc:Fallback>
                <p:oleObj name="Equation" r:id="rId5" imgW="1522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136900"/>
                        <a:ext cx="304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68" name="Object 2"/>
          <p:cNvGraphicFramePr>
            <a:graphicFrameLocks noChangeAspect="1"/>
          </p:cNvGraphicFramePr>
          <p:nvPr/>
        </p:nvGraphicFramePr>
        <p:xfrm>
          <a:off x="3810000" y="1371600"/>
          <a:ext cx="2514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1" name="Equation" r:id="rId7" imgW="1257120" imgH="457200" progId="Equation.3">
                  <p:embed/>
                </p:oleObj>
              </mc:Choice>
              <mc:Fallback>
                <p:oleObj name="Equation" r:id="rId7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25146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2699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assuming smooth rolling motion at each point in time the differential drive is moving in a circular path centered on the ICC</a:t>
            </a:r>
          </a:p>
          <a:p>
            <a:pPr lvl="1"/>
            <a:r>
              <a:rPr lang="en-US" dirty="0" smtClean="0"/>
              <a:t>thus, for a small interval of time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the change in pose can be computed as a rotation about the ICC</a:t>
            </a: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5791200" y="1295400"/>
            <a:ext cx="1588" cy="4606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5626100" y="1460500"/>
            <a:ext cx="2251075" cy="39131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789613" y="2424112"/>
            <a:ext cx="301625" cy="107950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32" y="402"/>
              </a:cxn>
              <a:cxn ang="0">
                <a:pos x="63" y="401"/>
              </a:cxn>
              <a:cxn ang="0">
                <a:pos x="95" y="400"/>
              </a:cxn>
              <a:cxn ang="0">
                <a:pos x="127" y="398"/>
              </a:cxn>
              <a:cxn ang="0">
                <a:pos x="157" y="396"/>
              </a:cxn>
              <a:cxn ang="0">
                <a:pos x="189" y="392"/>
              </a:cxn>
              <a:cxn ang="0">
                <a:pos x="220" y="389"/>
              </a:cxn>
              <a:cxn ang="0">
                <a:pos x="252" y="385"/>
              </a:cxn>
              <a:cxn ang="0">
                <a:pos x="283" y="381"/>
              </a:cxn>
              <a:cxn ang="0">
                <a:pos x="314" y="375"/>
              </a:cxn>
              <a:cxn ang="0">
                <a:pos x="346" y="369"/>
              </a:cxn>
              <a:cxn ang="0">
                <a:pos x="377" y="364"/>
              </a:cxn>
              <a:cxn ang="0">
                <a:pos x="408" y="356"/>
              </a:cxn>
              <a:cxn ang="0">
                <a:pos x="439" y="349"/>
              </a:cxn>
              <a:cxn ang="0">
                <a:pos x="469" y="341"/>
              </a:cxn>
              <a:cxn ang="0">
                <a:pos x="500" y="333"/>
              </a:cxn>
              <a:cxn ang="0">
                <a:pos x="530" y="324"/>
              </a:cxn>
              <a:cxn ang="0">
                <a:pos x="561" y="315"/>
              </a:cxn>
              <a:cxn ang="0">
                <a:pos x="590" y="304"/>
              </a:cxn>
              <a:cxn ang="0">
                <a:pos x="620" y="294"/>
              </a:cxn>
              <a:cxn ang="0">
                <a:pos x="650" y="283"/>
              </a:cxn>
              <a:cxn ang="0">
                <a:pos x="680" y="271"/>
              </a:cxn>
              <a:cxn ang="0">
                <a:pos x="709" y="259"/>
              </a:cxn>
              <a:cxn ang="0">
                <a:pos x="738" y="246"/>
              </a:cxn>
              <a:cxn ang="0">
                <a:pos x="766" y="234"/>
              </a:cxn>
              <a:cxn ang="0">
                <a:pos x="795" y="220"/>
              </a:cxn>
              <a:cxn ang="0">
                <a:pos x="824" y="206"/>
              </a:cxn>
              <a:cxn ang="0">
                <a:pos x="852" y="192"/>
              </a:cxn>
              <a:cxn ang="0">
                <a:pos x="879" y="176"/>
              </a:cxn>
              <a:cxn ang="0">
                <a:pos x="907" y="161"/>
              </a:cxn>
              <a:cxn ang="0">
                <a:pos x="935" y="145"/>
              </a:cxn>
              <a:cxn ang="0">
                <a:pos x="961" y="128"/>
              </a:cxn>
              <a:cxn ang="0">
                <a:pos x="988" y="111"/>
              </a:cxn>
              <a:cxn ang="0">
                <a:pos x="1015" y="94"/>
              </a:cxn>
              <a:cxn ang="0">
                <a:pos x="1040" y="76"/>
              </a:cxn>
              <a:cxn ang="0">
                <a:pos x="1067" y="58"/>
              </a:cxn>
              <a:cxn ang="0">
                <a:pos x="1093" y="38"/>
              </a:cxn>
              <a:cxn ang="0">
                <a:pos x="1117" y="19"/>
              </a:cxn>
              <a:cxn ang="0">
                <a:pos x="1142" y="0"/>
              </a:cxn>
            </a:cxnLst>
            <a:rect l="0" t="0" r="r" b="b"/>
            <a:pathLst>
              <a:path w="1142" h="402">
                <a:moveTo>
                  <a:pt x="0" y="402"/>
                </a:moveTo>
                <a:lnTo>
                  <a:pt x="32" y="402"/>
                </a:lnTo>
                <a:lnTo>
                  <a:pt x="63" y="401"/>
                </a:lnTo>
                <a:lnTo>
                  <a:pt x="95" y="400"/>
                </a:lnTo>
                <a:lnTo>
                  <a:pt x="127" y="398"/>
                </a:lnTo>
                <a:lnTo>
                  <a:pt x="157" y="396"/>
                </a:lnTo>
                <a:lnTo>
                  <a:pt x="189" y="392"/>
                </a:lnTo>
                <a:lnTo>
                  <a:pt x="220" y="389"/>
                </a:lnTo>
                <a:lnTo>
                  <a:pt x="252" y="385"/>
                </a:lnTo>
                <a:lnTo>
                  <a:pt x="283" y="381"/>
                </a:lnTo>
                <a:lnTo>
                  <a:pt x="314" y="375"/>
                </a:lnTo>
                <a:lnTo>
                  <a:pt x="346" y="369"/>
                </a:lnTo>
                <a:lnTo>
                  <a:pt x="377" y="364"/>
                </a:lnTo>
                <a:lnTo>
                  <a:pt x="408" y="356"/>
                </a:lnTo>
                <a:lnTo>
                  <a:pt x="439" y="349"/>
                </a:lnTo>
                <a:lnTo>
                  <a:pt x="469" y="341"/>
                </a:lnTo>
                <a:lnTo>
                  <a:pt x="500" y="333"/>
                </a:lnTo>
                <a:lnTo>
                  <a:pt x="530" y="324"/>
                </a:lnTo>
                <a:lnTo>
                  <a:pt x="561" y="315"/>
                </a:lnTo>
                <a:lnTo>
                  <a:pt x="590" y="304"/>
                </a:lnTo>
                <a:lnTo>
                  <a:pt x="620" y="294"/>
                </a:lnTo>
                <a:lnTo>
                  <a:pt x="650" y="283"/>
                </a:lnTo>
                <a:lnTo>
                  <a:pt x="680" y="271"/>
                </a:lnTo>
                <a:lnTo>
                  <a:pt x="709" y="259"/>
                </a:lnTo>
                <a:lnTo>
                  <a:pt x="738" y="246"/>
                </a:lnTo>
                <a:lnTo>
                  <a:pt x="766" y="234"/>
                </a:lnTo>
                <a:lnTo>
                  <a:pt x="795" y="220"/>
                </a:lnTo>
                <a:lnTo>
                  <a:pt x="824" y="206"/>
                </a:lnTo>
                <a:lnTo>
                  <a:pt x="852" y="192"/>
                </a:lnTo>
                <a:lnTo>
                  <a:pt x="879" y="176"/>
                </a:lnTo>
                <a:lnTo>
                  <a:pt x="907" y="161"/>
                </a:lnTo>
                <a:lnTo>
                  <a:pt x="935" y="145"/>
                </a:lnTo>
                <a:lnTo>
                  <a:pt x="961" y="128"/>
                </a:lnTo>
                <a:lnTo>
                  <a:pt x="988" y="111"/>
                </a:lnTo>
                <a:lnTo>
                  <a:pt x="1015" y="94"/>
                </a:lnTo>
                <a:lnTo>
                  <a:pt x="1040" y="76"/>
                </a:lnTo>
                <a:lnTo>
                  <a:pt x="1067" y="58"/>
                </a:lnTo>
                <a:lnTo>
                  <a:pt x="1093" y="38"/>
                </a:lnTo>
                <a:lnTo>
                  <a:pt x="1117" y="19"/>
                </a:lnTo>
                <a:lnTo>
                  <a:pt x="114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075363" y="2403475"/>
            <a:ext cx="39687" cy="381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50" y="0"/>
              </a:cxn>
              <a:cxn ang="0">
                <a:pos x="55" y="143"/>
              </a:cxn>
              <a:cxn ang="0">
                <a:pos x="52" y="89"/>
              </a:cxn>
              <a:cxn ang="0">
                <a:pos x="0" y="80"/>
              </a:cxn>
            </a:cxnLst>
            <a:rect l="0" t="0" r="r" b="b"/>
            <a:pathLst>
              <a:path w="150" h="143">
                <a:moveTo>
                  <a:pt x="0" y="80"/>
                </a:moveTo>
                <a:lnTo>
                  <a:pt x="150" y="0"/>
                </a:lnTo>
                <a:lnTo>
                  <a:pt x="55" y="143"/>
                </a:lnTo>
                <a:lnTo>
                  <a:pt x="52" y="89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5353050" y="5080000"/>
            <a:ext cx="876300" cy="163512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6"/>
              </a:cxn>
              <a:cxn ang="0">
                <a:pos x="2024" y="615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7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3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2"/>
              </a:cxn>
              <a:cxn ang="0">
                <a:pos x="326" y="497"/>
              </a:cxn>
              <a:cxn ang="0">
                <a:pos x="230" y="470"/>
              </a:cxn>
              <a:cxn ang="0">
                <a:pos x="149" y="441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2"/>
              </a:cxn>
              <a:cxn ang="0">
                <a:pos x="33" y="249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8"/>
              </a:cxn>
              <a:cxn ang="0">
                <a:pos x="1477" y="2"/>
              </a:cxn>
              <a:cxn ang="0">
                <a:pos x="1650" y="0"/>
              </a:cxn>
              <a:cxn ang="0">
                <a:pos x="1823" y="2"/>
              </a:cxn>
              <a:cxn ang="0">
                <a:pos x="1996" y="7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80"/>
              </a:cxn>
              <a:cxn ang="0">
                <a:pos x="2888" y="103"/>
              </a:cxn>
              <a:cxn ang="0">
                <a:pos x="2997" y="128"/>
              </a:cxn>
              <a:cxn ang="0">
                <a:pos x="3092" y="156"/>
              </a:cxn>
              <a:cxn ang="0">
                <a:pos x="3171" y="185"/>
              </a:cxn>
              <a:cxn ang="0">
                <a:pos x="3234" y="215"/>
              </a:cxn>
              <a:cxn ang="0">
                <a:pos x="3279" y="247"/>
              </a:cxn>
              <a:cxn ang="0">
                <a:pos x="3307" y="279"/>
              </a:cxn>
              <a:cxn ang="0">
                <a:pos x="3315" y="312"/>
              </a:cxn>
            </a:cxnLst>
            <a:rect l="0" t="0" r="r" b="b"/>
            <a:pathLst>
              <a:path w="3315" h="622">
                <a:moveTo>
                  <a:pt x="3315" y="312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8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4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60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6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2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8"/>
                </a:lnTo>
                <a:lnTo>
                  <a:pt x="3225" y="413"/>
                </a:lnTo>
                <a:lnTo>
                  <a:pt x="3215" y="418"/>
                </a:lnTo>
                <a:lnTo>
                  <a:pt x="3204" y="423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9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2"/>
                </a:lnTo>
                <a:lnTo>
                  <a:pt x="3062" y="477"/>
                </a:lnTo>
                <a:lnTo>
                  <a:pt x="3046" y="481"/>
                </a:lnTo>
                <a:lnTo>
                  <a:pt x="3030" y="486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9"/>
                </a:lnTo>
                <a:lnTo>
                  <a:pt x="2962" y="504"/>
                </a:lnTo>
                <a:lnTo>
                  <a:pt x="2944" y="508"/>
                </a:lnTo>
                <a:lnTo>
                  <a:pt x="2925" y="512"/>
                </a:lnTo>
                <a:lnTo>
                  <a:pt x="2907" y="515"/>
                </a:lnTo>
                <a:lnTo>
                  <a:pt x="2888" y="520"/>
                </a:lnTo>
                <a:lnTo>
                  <a:pt x="2867" y="524"/>
                </a:lnTo>
                <a:lnTo>
                  <a:pt x="2847" y="528"/>
                </a:lnTo>
                <a:lnTo>
                  <a:pt x="2827" y="531"/>
                </a:lnTo>
                <a:lnTo>
                  <a:pt x="2807" y="536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50"/>
                </a:lnTo>
                <a:lnTo>
                  <a:pt x="2698" y="554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7"/>
                </a:lnTo>
                <a:lnTo>
                  <a:pt x="2580" y="570"/>
                </a:lnTo>
                <a:lnTo>
                  <a:pt x="2557" y="573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2"/>
                </a:lnTo>
                <a:lnTo>
                  <a:pt x="2457" y="584"/>
                </a:lnTo>
                <a:lnTo>
                  <a:pt x="2431" y="586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8"/>
                </a:lnTo>
                <a:lnTo>
                  <a:pt x="2273" y="600"/>
                </a:lnTo>
                <a:lnTo>
                  <a:pt x="2247" y="602"/>
                </a:lnTo>
                <a:lnTo>
                  <a:pt x="2219" y="604"/>
                </a:lnTo>
                <a:lnTo>
                  <a:pt x="2191" y="606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2"/>
                </a:lnTo>
                <a:lnTo>
                  <a:pt x="2053" y="614"/>
                </a:lnTo>
                <a:lnTo>
                  <a:pt x="2024" y="615"/>
                </a:lnTo>
                <a:lnTo>
                  <a:pt x="1996" y="616"/>
                </a:lnTo>
                <a:lnTo>
                  <a:pt x="1967" y="617"/>
                </a:lnTo>
                <a:lnTo>
                  <a:pt x="1939" y="618"/>
                </a:lnTo>
                <a:lnTo>
                  <a:pt x="1911" y="619"/>
                </a:lnTo>
                <a:lnTo>
                  <a:pt x="1882" y="620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2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8"/>
                </a:lnTo>
                <a:lnTo>
                  <a:pt x="1362" y="618"/>
                </a:lnTo>
                <a:lnTo>
                  <a:pt x="1333" y="617"/>
                </a:lnTo>
                <a:lnTo>
                  <a:pt x="1305" y="616"/>
                </a:lnTo>
                <a:lnTo>
                  <a:pt x="1276" y="614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1"/>
                </a:lnTo>
                <a:lnTo>
                  <a:pt x="1028" y="599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5"/>
                </a:lnTo>
                <a:lnTo>
                  <a:pt x="846" y="583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8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2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8"/>
                </a:lnTo>
                <a:lnTo>
                  <a:pt x="498" y="534"/>
                </a:lnTo>
                <a:lnTo>
                  <a:pt x="478" y="529"/>
                </a:lnTo>
                <a:lnTo>
                  <a:pt x="457" y="526"/>
                </a:lnTo>
                <a:lnTo>
                  <a:pt x="437" y="522"/>
                </a:lnTo>
                <a:lnTo>
                  <a:pt x="418" y="518"/>
                </a:lnTo>
                <a:lnTo>
                  <a:pt x="399" y="513"/>
                </a:lnTo>
                <a:lnTo>
                  <a:pt x="380" y="510"/>
                </a:lnTo>
                <a:lnTo>
                  <a:pt x="362" y="506"/>
                </a:lnTo>
                <a:lnTo>
                  <a:pt x="344" y="502"/>
                </a:lnTo>
                <a:lnTo>
                  <a:pt x="326" y="497"/>
                </a:lnTo>
                <a:lnTo>
                  <a:pt x="309" y="492"/>
                </a:lnTo>
                <a:lnTo>
                  <a:pt x="292" y="488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70"/>
                </a:lnTo>
                <a:lnTo>
                  <a:pt x="215" y="465"/>
                </a:lnTo>
                <a:lnTo>
                  <a:pt x="202" y="460"/>
                </a:lnTo>
                <a:lnTo>
                  <a:pt x="188" y="456"/>
                </a:lnTo>
                <a:lnTo>
                  <a:pt x="175" y="450"/>
                </a:lnTo>
                <a:lnTo>
                  <a:pt x="162" y="446"/>
                </a:lnTo>
                <a:lnTo>
                  <a:pt x="149" y="441"/>
                </a:lnTo>
                <a:lnTo>
                  <a:pt x="138" y="435"/>
                </a:lnTo>
                <a:lnTo>
                  <a:pt x="126" y="431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6"/>
                </a:lnTo>
                <a:lnTo>
                  <a:pt x="68" y="400"/>
                </a:lnTo>
                <a:lnTo>
                  <a:pt x="60" y="395"/>
                </a:lnTo>
                <a:lnTo>
                  <a:pt x="52" y="390"/>
                </a:lnTo>
                <a:lnTo>
                  <a:pt x="46" y="384"/>
                </a:lnTo>
                <a:lnTo>
                  <a:pt x="39" y="379"/>
                </a:lnTo>
                <a:lnTo>
                  <a:pt x="33" y="374"/>
                </a:lnTo>
                <a:lnTo>
                  <a:pt x="28" y="368"/>
                </a:lnTo>
                <a:lnTo>
                  <a:pt x="22" y="363"/>
                </a:lnTo>
                <a:lnTo>
                  <a:pt x="18" y="358"/>
                </a:lnTo>
                <a:lnTo>
                  <a:pt x="14" y="352"/>
                </a:lnTo>
                <a:lnTo>
                  <a:pt x="11" y="347"/>
                </a:lnTo>
                <a:lnTo>
                  <a:pt x="8" y="342"/>
                </a:lnTo>
                <a:lnTo>
                  <a:pt x="4" y="336"/>
                </a:lnTo>
                <a:lnTo>
                  <a:pt x="2" y="331"/>
                </a:lnTo>
                <a:lnTo>
                  <a:pt x="1" y="325"/>
                </a:lnTo>
                <a:lnTo>
                  <a:pt x="0" y="319"/>
                </a:lnTo>
                <a:lnTo>
                  <a:pt x="0" y="314"/>
                </a:lnTo>
                <a:lnTo>
                  <a:pt x="0" y="309"/>
                </a:lnTo>
                <a:lnTo>
                  <a:pt x="0" y="303"/>
                </a:lnTo>
                <a:lnTo>
                  <a:pt x="1" y="298"/>
                </a:lnTo>
                <a:lnTo>
                  <a:pt x="2" y="293"/>
                </a:lnTo>
                <a:lnTo>
                  <a:pt x="4" y="287"/>
                </a:lnTo>
                <a:lnTo>
                  <a:pt x="8" y="282"/>
                </a:lnTo>
                <a:lnTo>
                  <a:pt x="11" y="277"/>
                </a:lnTo>
                <a:lnTo>
                  <a:pt x="14" y="271"/>
                </a:lnTo>
                <a:lnTo>
                  <a:pt x="18" y="265"/>
                </a:lnTo>
                <a:lnTo>
                  <a:pt x="22" y="259"/>
                </a:lnTo>
                <a:lnTo>
                  <a:pt x="28" y="254"/>
                </a:lnTo>
                <a:lnTo>
                  <a:pt x="33" y="249"/>
                </a:lnTo>
                <a:lnTo>
                  <a:pt x="39" y="243"/>
                </a:lnTo>
                <a:lnTo>
                  <a:pt x="46" y="238"/>
                </a:lnTo>
                <a:lnTo>
                  <a:pt x="52" y="233"/>
                </a:lnTo>
                <a:lnTo>
                  <a:pt x="60" y="229"/>
                </a:lnTo>
                <a:lnTo>
                  <a:pt x="68" y="223"/>
                </a:lnTo>
                <a:lnTo>
                  <a:pt x="77" y="218"/>
                </a:lnTo>
                <a:lnTo>
                  <a:pt x="85" y="213"/>
                </a:lnTo>
                <a:lnTo>
                  <a:pt x="95" y="207"/>
                </a:lnTo>
                <a:lnTo>
                  <a:pt x="105" y="202"/>
                </a:lnTo>
                <a:lnTo>
                  <a:pt x="115" y="198"/>
                </a:lnTo>
                <a:lnTo>
                  <a:pt x="126" y="192"/>
                </a:lnTo>
                <a:lnTo>
                  <a:pt x="138" y="187"/>
                </a:lnTo>
                <a:lnTo>
                  <a:pt x="149" y="182"/>
                </a:lnTo>
                <a:lnTo>
                  <a:pt x="162" y="177"/>
                </a:lnTo>
                <a:lnTo>
                  <a:pt x="175" y="172"/>
                </a:lnTo>
                <a:lnTo>
                  <a:pt x="188" y="168"/>
                </a:lnTo>
                <a:lnTo>
                  <a:pt x="202" y="162"/>
                </a:lnTo>
                <a:lnTo>
                  <a:pt x="215" y="158"/>
                </a:lnTo>
                <a:lnTo>
                  <a:pt x="230" y="153"/>
                </a:lnTo>
                <a:lnTo>
                  <a:pt x="245" y="149"/>
                </a:lnTo>
                <a:lnTo>
                  <a:pt x="260" y="144"/>
                </a:lnTo>
                <a:lnTo>
                  <a:pt x="276" y="139"/>
                </a:lnTo>
                <a:lnTo>
                  <a:pt x="292" y="135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8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1"/>
                </a:lnTo>
                <a:lnTo>
                  <a:pt x="457" y="97"/>
                </a:lnTo>
                <a:lnTo>
                  <a:pt x="478" y="93"/>
                </a:lnTo>
                <a:lnTo>
                  <a:pt x="498" y="89"/>
                </a:lnTo>
                <a:lnTo>
                  <a:pt x="519" y="86"/>
                </a:lnTo>
                <a:lnTo>
                  <a:pt x="541" y="81"/>
                </a:lnTo>
                <a:lnTo>
                  <a:pt x="562" y="78"/>
                </a:lnTo>
                <a:lnTo>
                  <a:pt x="583" y="75"/>
                </a:lnTo>
                <a:lnTo>
                  <a:pt x="606" y="71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5"/>
                </a:lnTo>
                <a:lnTo>
                  <a:pt x="746" y="51"/>
                </a:lnTo>
                <a:lnTo>
                  <a:pt x="771" y="48"/>
                </a:lnTo>
                <a:lnTo>
                  <a:pt x="796" y="46"/>
                </a:lnTo>
                <a:lnTo>
                  <a:pt x="820" y="43"/>
                </a:lnTo>
                <a:lnTo>
                  <a:pt x="846" y="41"/>
                </a:lnTo>
                <a:lnTo>
                  <a:pt x="870" y="38"/>
                </a:lnTo>
                <a:lnTo>
                  <a:pt x="897" y="36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4"/>
                </a:lnTo>
                <a:lnTo>
                  <a:pt x="1055" y="22"/>
                </a:lnTo>
                <a:lnTo>
                  <a:pt x="1082" y="20"/>
                </a:lnTo>
                <a:lnTo>
                  <a:pt x="1109" y="18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8"/>
                </a:lnTo>
                <a:lnTo>
                  <a:pt x="1333" y="7"/>
                </a:lnTo>
                <a:lnTo>
                  <a:pt x="1362" y="6"/>
                </a:lnTo>
                <a:lnTo>
                  <a:pt x="1390" y="5"/>
                </a:lnTo>
                <a:lnTo>
                  <a:pt x="1419" y="4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1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2"/>
                </a:lnTo>
                <a:lnTo>
                  <a:pt x="1853" y="2"/>
                </a:lnTo>
                <a:lnTo>
                  <a:pt x="1882" y="4"/>
                </a:lnTo>
                <a:lnTo>
                  <a:pt x="1910" y="5"/>
                </a:lnTo>
                <a:lnTo>
                  <a:pt x="1939" y="5"/>
                </a:lnTo>
                <a:lnTo>
                  <a:pt x="1967" y="6"/>
                </a:lnTo>
                <a:lnTo>
                  <a:pt x="1996" y="7"/>
                </a:lnTo>
                <a:lnTo>
                  <a:pt x="2024" y="8"/>
                </a:lnTo>
                <a:lnTo>
                  <a:pt x="2053" y="10"/>
                </a:lnTo>
                <a:lnTo>
                  <a:pt x="2080" y="11"/>
                </a:lnTo>
                <a:lnTo>
                  <a:pt x="2108" y="12"/>
                </a:lnTo>
                <a:lnTo>
                  <a:pt x="2137" y="14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1"/>
                </a:lnTo>
                <a:lnTo>
                  <a:pt x="2273" y="23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4"/>
                </a:lnTo>
                <a:lnTo>
                  <a:pt x="2431" y="37"/>
                </a:lnTo>
                <a:lnTo>
                  <a:pt x="2457" y="39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4"/>
                </a:lnTo>
                <a:lnTo>
                  <a:pt x="2605" y="56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70"/>
                </a:lnTo>
                <a:lnTo>
                  <a:pt x="2720" y="73"/>
                </a:lnTo>
                <a:lnTo>
                  <a:pt x="2743" y="76"/>
                </a:lnTo>
                <a:lnTo>
                  <a:pt x="2764" y="80"/>
                </a:lnTo>
                <a:lnTo>
                  <a:pt x="2785" y="83"/>
                </a:lnTo>
                <a:lnTo>
                  <a:pt x="2807" y="88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3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20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3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1"/>
                </a:lnTo>
                <a:lnTo>
                  <a:pt x="3092" y="156"/>
                </a:lnTo>
                <a:lnTo>
                  <a:pt x="3106" y="160"/>
                </a:lnTo>
                <a:lnTo>
                  <a:pt x="3120" y="165"/>
                </a:lnTo>
                <a:lnTo>
                  <a:pt x="3134" y="170"/>
                </a:lnTo>
                <a:lnTo>
                  <a:pt x="3147" y="175"/>
                </a:lnTo>
                <a:lnTo>
                  <a:pt x="3159" y="179"/>
                </a:lnTo>
                <a:lnTo>
                  <a:pt x="3171" y="185"/>
                </a:lnTo>
                <a:lnTo>
                  <a:pt x="3183" y="189"/>
                </a:lnTo>
                <a:lnTo>
                  <a:pt x="3194" y="194"/>
                </a:lnTo>
                <a:lnTo>
                  <a:pt x="3204" y="200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5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1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7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3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9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5"/>
                </a:lnTo>
                <a:lnTo>
                  <a:pt x="3314" y="300"/>
                </a:lnTo>
                <a:lnTo>
                  <a:pt x="3315" y="306"/>
                </a:lnTo>
                <a:lnTo>
                  <a:pt x="3315" y="31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353050" y="4284662"/>
            <a:ext cx="876300" cy="163513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5"/>
              </a:cxn>
              <a:cxn ang="0">
                <a:pos x="2024" y="614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5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2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1"/>
              </a:cxn>
              <a:cxn ang="0">
                <a:pos x="326" y="496"/>
              </a:cxn>
              <a:cxn ang="0">
                <a:pos x="230" y="469"/>
              </a:cxn>
              <a:cxn ang="0">
                <a:pos x="149" y="440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0"/>
              </a:cxn>
              <a:cxn ang="0">
                <a:pos x="33" y="248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7"/>
              </a:cxn>
              <a:cxn ang="0">
                <a:pos x="1477" y="2"/>
              </a:cxn>
              <a:cxn ang="0">
                <a:pos x="1650" y="0"/>
              </a:cxn>
              <a:cxn ang="0">
                <a:pos x="1823" y="1"/>
              </a:cxn>
              <a:cxn ang="0">
                <a:pos x="1996" y="6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79"/>
              </a:cxn>
              <a:cxn ang="0">
                <a:pos x="2888" y="102"/>
              </a:cxn>
              <a:cxn ang="0">
                <a:pos x="2997" y="128"/>
              </a:cxn>
              <a:cxn ang="0">
                <a:pos x="3092" y="155"/>
              </a:cxn>
              <a:cxn ang="0">
                <a:pos x="3171" y="184"/>
              </a:cxn>
              <a:cxn ang="0">
                <a:pos x="3234" y="214"/>
              </a:cxn>
              <a:cxn ang="0">
                <a:pos x="3279" y="246"/>
              </a:cxn>
              <a:cxn ang="0">
                <a:pos x="3307" y="278"/>
              </a:cxn>
              <a:cxn ang="0">
                <a:pos x="3315" y="310"/>
              </a:cxn>
            </a:cxnLst>
            <a:rect l="0" t="0" r="r" b="b"/>
            <a:pathLst>
              <a:path w="3315" h="622">
                <a:moveTo>
                  <a:pt x="3315" y="310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7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3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59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5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1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7"/>
                </a:lnTo>
                <a:lnTo>
                  <a:pt x="3225" y="413"/>
                </a:lnTo>
                <a:lnTo>
                  <a:pt x="3215" y="417"/>
                </a:lnTo>
                <a:lnTo>
                  <a:pt x="3204" y="422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7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1"/>
                </a:lnTo>
                <a:lnTo>
                  <a:pt x="3062" y="476"/>
                </a:lnTo>
                <a:lnTo>
                  <a:pt x="3046" y="481"/>
                </a:lnTo>
                <a:lnTo>
                  <a:pt x="3030" y="485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8"/>
                </a:lnTo>
                <a:lnTo>
                  <a:pt x="2962" y="502"/>
                </a:lnTo>
                <a:lnTo>
                  <a:pt x="2944" y="507"/>
                </a:lnTo>
                <a:lnTo>
                  <a:pt x="2925" y="511"/>
                </a:lnTo>
                <a:lnTo>
                  <a:pt x="2907" y="515"/>
                </a:lnTo>
                <a:lnTo>
                  <a:pt x="2888" y="519"/>
                </a:lnTo>
                <a:lnTo>
                  <a:pt x="2867" y="524"/>
                </a:lnTo>
                <a:lnTo>
                  <a:pt x="2847" y="527"/>
                </a:lnTo>
                <a:lnTo>
                  <a:pt x="2827" y="531"/>
                </a:lnTo>
                <a:lnTo>
                  <a:pt x="2807" y="535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49"/>
                </a:lnTo>
                <a:lnTo>
                  <a:pt x="2698" y="553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6"/>
                </a:lnTo>
                <a:lnTo>
                  <a:pt x="2580" y="569"/>
                </a:lnTo>
                <a:lnTo>
                  <a:pt x="2557" y="572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0"/>
                </a:lnTo>
                <a:lnTo>
                  <a:pt x="2457" y="583"/>
                </a:lnTo>
                <a:lnTo>
                  <a:pt x="2431" y="585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7"/>
                </a:lnTo>
                <a:lnTo>
                  <a:pt x="2273" y="599"/>
                </a:lnTo>
                <a:lnTo>
                  <a:pt x="2247" y="601"/>
                </a:lnTo>
                <a:lnTo>
                  <a:pt x="2219" y="604"/>
                </a:lnTo>
                <a:lnTo>
                  <a:pt x="2191" y="605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1"/>
                </a:lnTo>
                <a:lnTo>
                  <a:pt x="2053" y="613"/>
                </a:lnTo>
                <a:lnTo>
                  <a:pt x="2024" y="614"/>
                </a:lnTo>
                <a:lnTo>
                  <a:pt x="1996" y="615"/>
                </a:lnTo>
                <a:lnTo>
                  <a:pt x="1967" y="616"/>
                </a:lnTo>
                <a:lnTo>
                  <a:pt x="1939" y="617"/>
                </a:lnTo>
                <a:lnTo>
                  <a:pt x="1911" y="619"/>
                </a:lnTo>
                <a:lnTo>
                  <a:pt x="1882" y="619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1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7"/>
                </a:lnTo>
                <a:lnTo>
                  <a:pt x="1362" y="616"/>
                </a:lnTo>
                <a:lnTo>
                  <a:pt x="1333" y="615"/>
                </a:lnTo>
                <a:lnTo>
                  <a:pt x="1305" y="614"/>
                </a:lnTo>
                <a:lnTo>
                  <a:pt x="1276" y="613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0"/>
                </a:lnTo>
                <a:lnTo>
                  <a:pt x="1028" y="598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4"/>
                </a:lnTo>
                <a:lnTo>
                  <a:pt x="846" y="582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7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1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6"/>
                </a:lnTo>
                <a:lnTo>
                  <a:pt x="498" y="533"/>
                </a:lnTo>
                <a:lnTo>
                  <a:pt x="478" y="529"/>
                </a:lnTo>
                <a:lnTo>
                  <a:pt x="457" y="526"/>
                </a:lnTo>
                <a:lnTo>
                  <a:pt x="437" y="521"/>
                </a:lnTo>
                <a:lnTo>
                  <a:pt x="418" y="517"/>
                </a:lnTo>
                <a:lnTo>
                  <a:pt x="399" y="513"/>
                </a:lnTo>
                <a:lnTo>
                  <a:pt x="380" y="509"/>
                </a:lnTo>
                <a:lnTo>
                  <a:pt x="362" y="504"/>
                </a:lnTo>
                <a:lnTo>
                  <a:pt x="344" y="500"/>
                </a:lnTo>
                <a:lnTo>
                  <a:pt x="326" y="496"/>
                </a:lnTo>
                <a:lnTo>
                  <a:pt x="309" y="492"/>
                </a:lnTo>
                <a:lnTo>
                  <a:pt x="292" y="487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69"/>
                </a:lnTo>
                <a:lnTo>
                  <a:pt x="215" y="464"/>
                </a:lnTo>
                <a:lnTo>
                  <a:pt x="202" y="460"/>
                </a:lnTo>
                <a:lnTo>
                  <a:pt x="188" y="454"/>
                </a:lnTo>
                <a:lnTo>
                  <a:pt x="175" y="450"/>
                </a:lnTo>
                <a:lnTo>
                  <a:pt x="162" y="445"/>
                </a:lnTo>
                <a:lnTo>
                  <a:pt x="149" y="440"/>
                </a:lnTo>
                <a:lnTo>
                  <a:pt x="138" y="435"/>
                </a:lnTo>
                <a:lnTo>
                  <a:pt x="126" y="430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4"/>
                </a:lnTo>
                <a:lnTo>
                  <a:pt x="68" y="400"/>
                </a:lnTo>
                <a:lnTo>
                  <a:pt x="60" y="395"/>
                </a:lnTo>
                <a:lnTo>
                  <a:pt x="52" y="389"/>
                </a:lnTo>
                <a:lnTo>
                  <a:pt x="46" y="384"/>
                </a:lnTo>
                <a:lnTo>
                  <a:pt x="39" y="379"/>
                </a:lnTo>
                <a:lnTo>
                  <a:pt x="33" y="373"/>
                </a:lnTo>
                <a:lnTo>
                  <a:pt x="28" y="368"/>
                </a:lnTo>
                <a:lnTo>
                  <a:pt x="22" y="363"/>
                </a:lnTo>
                <a:lnTo>
                  <a:pt x="18" y="357"/>
                </a:lnTo>
                <a:lnTo>
                  <a:pt x="14" y="352"/>
                </a:lnTo>
                <a:lnTo>
                  <a:pt x="11" y="347"/>
                </a:lnTo>
                <a:lnTo>
                  <a:pt x="8" y="341"/>
                </a:lnTo>
                <a:lnTo>
                  <a:pt x="4" y="335"/>
                </a:lnTo>
                <a:lnTo>
                  <a:pt x="2" y="330"/>
                </a:lnTo>
                <a:lnTo>
                  <a:pt x="1" y="324"/>
                </a:lnTo>
                <a:lnTo>
                  <a:pt x="0" y="319"/>
                </a:lnTo>
                <a:lnTo>
                  <a:pt x="0" y="314"/>
                </a:lnTo>
                <a:lnTo>
                  <a:pt x="0" y="308"/>
                </a:lnTo>
                <a:lnTo>
                  <a:pt x="0" y="303"/>
                </a:lnTo>
                <a:lnTo>
                  <a:pt x="1" y="298"/>
                </a:lnTo>
                <a:lnTo>
                  <a:pt x="2" y="292"/>
                </a:lnTo>
                <a:lnTo>
                  <a:pt x="4" y="287"/>
                </a:lnTo>
                <a:lnTo>
                  <a:pt x="8" y="280"/>
                </a:lnTo>
                <a:lnTo>
                  <a:pt x="11" y="275"/>
                </a:lnTo>
                <a:lnTo>
                  <a:pt x="14" y="270"/>
                </a:lnTo>
                <a:lnTo>
                  <a:pt x="18" y="264"/>
                </a:lnTo>
                <a:lnTo>
                  <a:pt x="22" y="259"/>
                </a:lnTo>
                <a:lnTo>
                  <a:pt x="28" y="254"/>
                </a:lnTo>
                <a:lnTo>
                  <a:pt x="33" y="248"/>
                </a:lnTo>
                <a:lnTo>
                  <a:pt x="39" y="243"/>
                </a:lnTo>
                <a:lnTo>
                  <a:pt x="46" y="238"/>
                </a:lnTo>
                <a:lnTo>
                  <a:pt x="52" y="232"/>
                </a:lnTo>
                <a:lnTo>
                  <a:pt x="60" y="227"/>
                </a:lnTo>
                <a:lnTo>
                  <a:pt x="68" y="222"/>
                </a:lnTo>
                <a:lnTo>
                  <a:pt x="77" y="218"/>
                </a:lnTo>
                <a:lnTo>
                  <a:pt x="85" y="212"/>
                </a:lnTo>
                <a:lnTo>
                  <a:pt x="95" y="207"/>
                </a:lnTo>
                <a:lnTo>
                  <a:pt x="105" y="202"/>
                </a:lnTo>
                <a:lnTo>
                  <a:pt x="115" y="196"/>
                </a:lnTo>
                <a:lnTo>
                  <a:pt x="126" y="192"/>
                </a:lnTo>
                <a:lnTo>
                  <a:pt x="138" y="187"/>
                </a:lnTo>
                <a:lnTo>
                  <a:pt x="149" y="181"/>
                </a:lnTo>
                <a:lnTo>
                  <a:pt x="162" y="177"/>
                </a:lnTo>
                <a:lnTo>
                  <a:pt x="175" y="172"/>
                </a:lnTo>
                <a:lnTo>
                  <a:pt x="188" y="167"/>
                </a:lnTo>
                <a:lnTo>
                  <a:pt x="202" y="162"/>
                </a:lnTo>
                <a:lnTo>
                  <a:pt x="215" y="158"/>
                </a:lnTo>
                <a:lnTo>
                  <a:pt x="230" y="152"/>
                </a:lnTo>
                <a:lnTo>
                  <a:pt x="245" y="148"/>
                </a:lnTo>
                <a:lnTo>
                  <a:pt x="260" y="143"/>
                </a:lnTo>
                <a:lnTo>
                  <a:pt x="276" y="139"/>
                </a:lnTo>
                <a:lnTo>
                  <a:pt x="292" y="134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7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0"/>
                </a:lnTo>
                <a:lnTo>
                  <a:pt x="457" y="96"/>
                </a:lnTo>
                <a:lnTo>
                  <a:pt x="478" y="93"/>
                </a:lnTo>
                <a:lnTo>
                  <a:pt x="498" y="89"/>
                </a:lnTo>
                <a:lnTo>
                  <a:pt x="519" y="85"/>
                </a:lnTo>
                <a:lnTo>
                  <a:pt x="541" y="81"/>
                </a:lnTo>
                <a:lnTo>
                  <a:pt x="562" y="78"/>
                </a:lnTo>
                <a:lnTo>
                  <a:pt x="583" y="74"/>
                </a:lnTo>
                <a:lnTo>
                  <a:pt x="606" y="70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4"/>
                </a:lnTo>
                <a:lnTo>
                  <a:pt x="746" y="51"/>
                </a:lnTo>
                <a:lnTo>
                  <a:pt x="771" y="48"/>
                </a:lnTo>
                <a:lnTo>
                  <a:pt x="796" y="45"/>
                </a:lnTo>
                <a:lnTo>
                  <a:pt x="820" y="43"/>
                </a:lnTo>
                <a:lnTo>
                  <a:pt x="846" y="39"/>
                </a:lnTo>
                <a:lnTo>
                  <a:pt x="870" y="37"/>
                </a:lnTo>
                <a:lnTo>
                  <a:pt x="897" y="34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3"/>
                </a:lnTo>
                <a:lnTo>
                  <a:pt x="1055" y="21"/>
                </a:lnTo>
                <a:lnTo>
                  <a:pt x="1082" y="19"/>
                </a:lnTo>
                <a:lnTo>
                  <a:pt x="1109" y="17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7"/>
                </a:lnTo>
                <a:lnTo>
                  <a:pt x="1333" y="6"/>
                </a:lnTo>
                <a:lnTo>
                  <a:pt x="1362" y="5"/>
                </a:lnTo>
                <a:lnTo>
                  <a:pt x="1390" y="4"/>
                </a:lnTo>
                <a:lnTo>
                  <a:pt x="1419" y="3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0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1"/>
                </a:lnTo>
                <a:lnTo>
                  <a:pt x="1853" y="2"/>
                </a:lnTo>
                <a:lnTo>
                  <a:pt x="1882" y="3"/>
                </a:lnTo>
                <a:lnTo>
                  <a:pt x="1910" y="3"/>
                </a:lnTo>
                <a:lnTo>
                  <a:pt x="1939" y="4"/>
                </a:lnTo>
                <a:lnTo>
                  <a:pt x="1967" y="5"/>
                </a:lnTo>
                <a:lnTo>
                  <a:pt x="1996" y="6"/>
                </a:lnTo>
                <a:lnTo>
                  <a:pt x="2024" y="7"/>
                </a:lnTo>
                <a:lnTo>
                  <a:pt x="2053" y="9"/>
                </a:lnTo>
                <a:lnTo>
                  <a:pt x="2080" y="11"/>
                </a:lnTo>
                <a:lnTo>
                  <a:pt x="2108" y="12"/>
                </a:lnTo>
                <a:lnTo>
                  <a:pt x="2137" y="13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0"/>
                </a:lnTo>
                <a:lnTo>
                  <a:pt x="2273" y="22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3"/>
                </a:lnTo>
                <a:lnTo>
                  <a:pt x="2431" y="36"/>
                </a:lnTo>
                <a:lnTo>
                  <a:pt x="2457" y="38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2"/>
                </a:lnTo>
                <a:lnTo>
                  <a:pt x="2605" y="55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68"/>
                </a:lnTo>
                <a:lnTo>
                  <a:pt x="2720" y="73"/>
                </a:lnTo>
                <a:lnTo>
                  <a:pt x="2743" y="76"/>
                </a:lnTo>
                <a:lnTo>
                  <a:pt x="2764" y="79"/>
                </a:lnTo>
                <a:lnTo>
                  <a:pt x="2785" y="83"/>
                </a:lnTo>
                <a:lnTo>
                  <a:pt x="2807" y="86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2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19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2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0"/>
                </a:lnTo>
                <a:lnTo>
                  <a:pt x="3092" y="155"/>
                </a:lnTo>
                <a:lnTo>
                  <a:pt x="3106" y="160"/>
                </a:lnTo>
                <a:lnTo>
                  <a:pt x="3120" y="164"/>
                </a:lnTo>
                <a:lnTo>
                  <a:pt x="3134" y="170"/>
                </a:lnTo>
                <a:lnTo>
                  <a:pt x="3147" y="174"/>
                </a:lnTo>
                <a:lnTo>
                  <a:pt x="3159" y="179"/>
                </a:lnTo>
                <a:lnTo>
                  <a:pt x="3171" y="184"/>
                </a:lnTo>
                <a:lnTo>
                  <a:pt x="3183" y="189"/>
                </a:lnTo>
                <a:lnTo>
                  <a:pt x="3194" y="194"/>
                </a:lnTo>
                <a:lnTo>
                  <a:pt x="3204" y="199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4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0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6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2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8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4"/>
                </a:lnTo>
                <a:lnTo>
                  <a:pt x="3314" y="300"/>
                </a:lnTo>
                <a:lnTo>
                  <a:pt x="3315" y="305"/>
                </a:lnTo>
                <a:lnTo>
                  <a:pt x="3315" y="310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7123113" y="4502150"/>
            <a:ext cx="765175" cy="461962"/>
          </a:xfrm>
          <a:custGeom>
            <a:avLst/>
            <a:gdLst/>
            <a:ahLst/>
            <a:cxnLst>
              <a:cxn ang="0">
                <a:pos x="2888" y="69"/>
              </a:cxn>
              <a:cxn ang="0">
                <a:pos x="2882" y="109"/>
              </a:cxn>
              <a:cxn ang="0">
                <a:pos x="2862" y="158"/>
              </a:cxn>
              <a:cxn ang="0">
                <a:pos x="2826" y="215"/>
              </a:cxn>
              <a:cxn ang="0">
                <a:pos x="2774" y="277"/>
              </a:cxn>
              <a:cxn ang="0">
                <a:pos x="2708" y="348"/>
              </a:cxn>
              <a:cxn ang="0">
                <a:pos x="2628" y="424"/>
              </a:cxn>
              <a:cxn ang="0">
                <a:pos x="2534" y="505"/>
              </a:cxn>
              <a:cxn ang="0">
                <a:pos x="2429" y="590"/>
              </a:cxn>
              <a:cxn ang="0">
                <a:pos x="2313" y="677"/>
              </a:cxn>
              <a:cxn ang="0">
                <a:pos x="2187" y="768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8" y="1131"/>
              </a:cxn>
              <a:cxn ang="0">
                <a:pos x="1466" y="1216"/>
              </a:cxn>
              <a:cxn ang="0">
                <a:pos x="1315" y="1298"/>
              </a:cxn>
              <a:cxn ang="0">
                <a:pos x="1165" y="1376"/>
              </a:cxn>
              <a:cxn ang="0">
                <a:pos x="1018" y="1448"/>
              </a:cxn>
              <a:cxn ang="0">
                <a:pos x="876" y="1513"/>
              </a:cxn>
              <a:cxn ang="0">
                <a:pos x="740" y="1572"/>
              </a:cxn>
              <a:cxn ang="0">
                <a:pos x="611" y="1623"/>
              </a:cxn>
              <a:cxn ang="0">
                <a:pos x="493" y="1666"/>
              </a:cxn>
              <a:cxn ang="0">
                <a:pos x="384" y="1700"/>
              </a:cxn>
              <a:cxn ang="0">
                <a:pos x="287" y="1725"/>
              </a:cxn>
              <a:cxn ang="0">
                <a:pos x="203" y="1740"/>
              </a:cxn>
              <a:cxn ang="0">
                <a:pos x="132" y="1746"/>
              </a:cxn>
              <a:cxn ang="0">
                <a:pos x="77" y="1742"/>
              </a:cxn>
              <a:cxn ang="0">
                <a:pos x="35" y="1729"/>
              </a:cxn>
              <a:cxn ang="0">
                <a:pos x="10" y="1705"/>
              </a:cxn>
              <a:cxn ang="0">
                <a:pos x="0" y="1673"/>
              </a:cxn>
              <a:cxn ang="0">
                <a:pos x="7" y="1633"/>
              </a:cxn>
              <a:cxn ang="0">
                <a:pos x="29" y="1584"/>
              </a:cxn>
              <a:cxn ang="0">
                <a:pos x="66" y="1527"/>
              </a:cxn>
              <a:cxn ang="0">
                <a:pos x="120" y="1463"/>
              </a:cxn>
              <a:cxn ang="0">
                <a:pos x="187" y="1392"/>
              </a:cxn>
              <a:cxn ang="0">
                <a:pos x="268" y="1316"/>
              </a:cxn>
              <a:cxn ang="0">
                <a:pos x="363" y="1235"/>
              </a:cxn>
              <a:cxn ang="0">
                <a:pos x="468" y="1150"/>
              </a:cxn>
              <a:cxn ang="0">
                <a:pos x="586" y="1061"/>
              </a:cxn>
              <a:cxn ang="0">
                <a:pos x="712" y="971"/>
              </a:cxn>
              <a:cxn ang="0">
                <a:pos x="847" y="879"/>
              </a:cxn>
              <a:cxn ang="0">
                <a:pos x="988" y="788"/>
              </a:cxn>
              <a:cxn ang="0">
                <a:pos x="1134" y="698"/>
              </a:cxn>
              <a:cxn ang="0">
                <a:pos x="1283" y="609"/>
              </a:cxn>
              <a:cxn ang="0">
                <a:pos x="1434" y="523"/>
              </a:cxn>
              <a:cxn ang="0">
                <a:pos x="1586" y="441"/>
              </a:cxn>
              <a:cxn ang="0">
                <a:pos x="1736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70"/>
              </a:cxn>
              <a:cxn ang="0">
                <a:pos x="2287" y="120"/>
              </a:cxn>
              <a:cxn ang="0">
                <a:pos x="2405" y="77"/>
              </a:cxn>
              <a:cxn ang="0">
                <a:pos x="2512" y="44"/>
              </a:cxn>
              <a:cxn ang="0">
                <a:pos x="2608" y="20"/>
              </a:cxn>
              <a:cxn ang="0">
                <a:pos x="2692" y="6"/>
              </a:cxn>
              <a:cxn ang="0">
                <a:pos x="2761" y="0"/>
              </a:cxn>
              <a:cxn ang="0">
                <a:pos x="2816" y="4"/>
              </a:cxn>
              <a:cxn ang="0">
                <a:pos x="2856" y="19"/>
              </a:cxn>
              <a:cxn ang="0">
                <a:pos x="2879" y="43"/>
              </a:cxn>
            </a:cxnLst>
            <a:rect l="0" t="0" r="r" b="b"/>
            <a:pathLst>
              <a:path w="2888" h="1746">
                <a:moveTo>
                  <a:pt x="2879" y="43"/>
                </a:moveTo>
                <a:lnTo>
                  <a:pt x="2882" y="47"/>
                </a:lnTo>
                <a:lnTo>
                  <a:pt x="2885" y="52"/>
                </a:lnTo>
                <a:lnTo>
                  <a:pt x="2886" y="58"/>
                </a:lnTo>
                <a:lnTo>
                  <a:pt x="2887" y="63"/>
                </a:lnTo>
                <a:lnTo>
                  <a:pt x="2888" y="69"/>
                </a:lnTo>
                <a:lnTo>
                  <a:pt x="2888" y="75"/>
                </a:lnTo>
                <a:lnTo>
                  <a:pt x="2888" y="81"/>
                </a:lnTo>
                <a:lnTo>
                  <a:pt x="2888" y="88"/>
                </a:lnTo>
                <a:lnTo>
                  <a:pt x="2887" y="95"/>
                </a:lnTo>
                <a:lnTo>
                  <a:pt x="2885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5"/>
                </a:lnTo>
                <a:lnTo>
                  <a:pt x="2874" y="132"/>
                </a:lnTo>
                <a:lnTo>
                  <a:pt x="2871" y="141"/>
                </a:lnTo>
                <a:lnTo>
                  <a:pt x="2866" y="149"/>
                </a:lnTo>
                <a:lnTo>
                  <a:pt x="2862" y="158"/>
                </a:lnTo>
                <a:lnTo>
                  <a:pt x="2857" y="167"/>
                </a:lnTo>
                <a:lnTo>
                  <a:pt x="2851" y="175"/>
                </a:lnTo>
                <a:lnTo>
                  <a:pt x="2846" y="185"/>
                </a:lnTo>
                <a:lnTo>
                  <a:pt x="2840" y="194"/>
                </a:lnTo>
                <a:lnTo>
                  <a:pt x="2832" y="204"/>
                </a:lnTo>
                <a:lnTo>
                  <a:pt x="2826" y="215"/>
                </a:lnTo>
                <a:lnTo>
                  <a:pt x="2818" y="224"/>
                </a:lnTo>
                <a:lnTo>
                  <a:pt x="2810" y="235"/>
                </a:lnTo>
                <a:lnTo>
                  <a:pt x="2801" y="245"/>
                </a:lnTo>
                <a:lnTo>
                  <a:pt x="2793" y="256"/>
                </a:lnTo>
                <a:lnTo>
                  <a:pt x="2783" y="267"/>
                </a:lnTo>
                <a:lnTo>
                  <a:pt x="2774" y="277"/>
                </a:lnTo>
                <a:lnTo>
                  <a:pt x="2764" y="289"/>
                </a:lnTo>
                <a:lnTo>
                  <a:pt x="2753" y="300"/>
                </a:lnTo>
                <a:lnTo>
                  <a:pt x="2743" y="312"/>
                </a:lnTo>
                <a:lnTo>
                  <a:pt x="2731" y="323"/>
                </a:lnTo>
                <a:lnTo>
                  <a:pt x="2719" y="336"/>
                </a:lnTo>
                <a:lnTo>
                  <a:pt x="2708" y="348"/>
                </a:lnTo>
                <a:lnTo>
                  <a:pt x="2695" y="360"/>
                </a:lnTo>
                <a:lnTo>
                  <a:pt x="2682" y="372"/>
                </a:lnTo>
                <a:lnTo>
                  <a:pt x="2669" y="385"/>
                </a:lnTo>
                <a:lnTo>
                  <a:pt x="2655" y="398"/>
                </a:lnTo>
                <a:lnTo>
                  <a:pt x="2641" y="411"/>
                </a:lnTo>
                <a:lnTo>
                  <a:pt x="2628" y="424"/>
                </a:lnTo>
                <a:lnTo>
                  <a:pt x="2613" y="436"/>
                </a:lnTo>
                <a:lnTo>
                  <a:pt x="2598" y="450"/>
                </a:lnTo>
                <a:lnTo>
                  <a:pt x="2583" y="463"/>
                </a:lnTo>
                <a:lnTo>
                  <a:pt x="2567" y="477"/>
                </a:lnTo>
                <a:lnTo>
                  <a:pt x="2551" y="491"/>
                </a:lnTo>
                <a:lnTo>
                  <a:pt x="2534" y="505"/>
                </a:lnTo>
                <a:lnTo>
                  <a:pt x="2518" y="518"/>
                </a:lnTo>
                <a:lnTo>
                  <a:pt x="2501" y="532"/>
                </a:lnTo>
                <a:lnTo>
                  <a:pt x="2483" y="546"/>
                </a:lnTo>
                <a:lnTo>
                  <a:pt x="2465" y="561"/>
                </a:lnTo>
                <a:lnTo>
                  <a:pt x="2447" y="575"/>
                </a:lnTo>
                <a:lnTo>
                  <a:pt x="2429" y="590"/>
                </a:lnTo>
                <a:lnTo>
                  <a:pt x="2410" y="604"/>
                </a:lnTo>
                <a:lnTo>
                  <a:pt x="2392" y="619"/>
                </a:lnTo>
                <a:lnTo>
                  <a:pt x="2373" y="634"/>
                </a:lnTo>
                <a:lnTo>
                  <a:pt x="2352" y="648"/>
                </a:lnTo>
                <a:lnTo>
                  <a:pt x="2333" y="662"/>
                </a:lnTo>
                <a:lnTo>
                  <a:pt x="2313" y="677"/>
                </a:lnTo>
                <a:lnTo>
                  <a:pt x="2293" y="692"/>
                </a:lnTo>
                <a:lnTo>
                  <a:pt x="2272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3"/>
                </a:lnTo>
                <a:lnTo>
                  <a:pt x="2187" y="768"/>
                </a:lnTo>
                <a:lnTo>
                  <a:pt x="2166" y="783"/>
                </a:lnTo>
                <a:lnTo>
                  <a:pt x="2143" y="798"/>
                </a:lnTo>
                <a:lnTo>
                  <a:pt x="2121" y="814"/>
                </a:lnTo>
                <a:lnTo>
                  <a:pt x="2099" y="829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5"/>
                </a:lnTo>
                <a:lnTo>
                  <a:pt x="2007" y="890"/>
                </a:lnTo>
                <a:lnTo>
                  <a:pt x="1983" y="905"/>
                </a:lnTo>
                <a:lnTo>
                  <a:pt x="1960" y="921"/>
                </a:lnTo>
                <a:lnTo>
                  <a:pt x="1937" y="935"/>
                </a:lnTo>
                <a:lnTo>
                  <a:pt x="1913" y="950"/>
                </a:lnTo>
                <a:lnTo>
                  <a:pt x="1889" y="966"/>
                </a:lnTo>
                <a:lnTo>
                  <a:pt x="1865" y="981"/>
                </a:lnTo>
                <a:lnTo>
                  <a:pt x="1841" y="996"/>
                </a:lnTo>
                <a:lnTo>
                  <a:pt x="1816" y="1011"/>
                </a:lnTo>
                <a:lnTo>
                  <a:pt x="1792" y="1026"/>
                </a:lnTo>
                <a:lnTo>
                  <a:pt x="1767" y="1041"/>
                </a:lnTo>
                <a:lnTo>
                  <a:pt x="1743" y="1056"/>
                </a:lnTo>
                <a:lnTo>
                  <a:pt x="1718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3" y="1116"/>
                </a:lnTo>
                <a:lnTo>
                  <a:pt x="1618" y="1131"/>
                </a:lnTo>
                <a:lnTo>
                  <a:pt x="1592" y="1144"/>
                </a:lnTo>
                <a:lnTo>
                  <a:pt x="1568" y="1159"/>
                </a:lnTo>
                <a:lnTo>
                  <a:pt x="1542" y="1173"/>
                </a:lnTo>
                <a:lnTo>
                  <a:pt x="1518" y="1188"/>
                </a:lnTo>
                <a:lnTo>
                  <a:pt x="1492" y="1202"/>
                </a:lnTo>
                <a:lnTo>
                  <a:pt x="1466" y="1216"/>
                </a:lnTo>
                <a:lnTo>
                  <a:pt x="1442" y="1230"/>
                </a:lnTo>
                <a:lnTo>
                  <a:pt x="1416" y="1244"/>
                </a:lnTo>
                <a:lnTo>
                  <a:pt x="1391" y="1258"/>
                </a:lnTo>
                <a:lnTo>
                  <a:pt x="1365" y="1271"/>
                </a:lnTo>
                <a:lnTo>
                  <a:pt x="1341" y="1285"/>
                </a:lnTo>
                <a:lnTo>
                  <a:pt x="1315" y="1298"/>
                </a:lnTo>
                <a:lnTo>
                  <a:pt x="1290" y="1312"/>
                </a:lnTo>
                <a:lnTo>
                  <a:pt x="1265" y="1325"/>
                </a:lnTo>
                <a:lnTo>
                  <a:pt x="1240" y="1338"/>
                </a:lnTo>
                <a:lnTo>
                  <a:pt x="1215" y="1350"/>
                </a:lnTo>
                <a:lnTo>
                  <a:pt x="1190" y="1363"/>
                </a:lnTo>
                <a:lnTo>
                  <a:pt x="1165" y="1376"/>
                </a:lnTo>
                <a:lnTo>
                  <a:pt x="1140" y="1389"/>
                </a:lnTo>
                <a:lnTo>
                  <a:pt x="1116" y="1400"/>
                </a:lnTo>
                <a:lnTo>
                  <a:pt x="1091" y="1412"/>
                </a:lnTo>
                <a:lnTo>
                  <a:pt x="1066" y="1425"/>
                </a:lnTo>
                <a:lnTo>
                  <a:pt x="1042" y="1437"/>
                </a:lnTo>
                <a:lnTo>
                  <a:pt x="1018" y="1448"/>
                </a:lnTo>
                <a:lnTo>
                  <a:pt x="994" y="1459"/>
                </a:lnTo>
                <a:lnTo>
                  <a:pt x="971" y="1471"/>
                </a:lnTo>
                <a:lnTo>
                  <a:pt x="946" y="1482"/>
                </a:lnTo>
                <a:lnTo>
                  <a:pt x="923" y="1492"/>
                </a:lnTo>
                <a:lnTo>
                  <a:pt x="899" y="1503"/>
                </a:lnTo>
                <a:lnTo>
                  <a:pt x="876" y="1513"/>
                </a:lnTo>
                <a:lnTo>
                  <a:pt x="853" y="1524"/>
                </a:lnTo>
                <a:lnTo>
                  <a:pt x="830" y="1534"/>
                </a:lnTo>
                <a:lnTo>
                  <a:pt x="807" y="1543"/>
                </a:lnTo>
                <a:lnTo>
                  <a:pt x="785" y="1554"/>
                </a:lnTo>
                <a:lnTo>
                  <a:pt x="763" y="1563"/>
                </a:lnTo>
                <a:lnTo>
                  <a:pt x="740" y="1572"/>
                </a:lnTo>
                <a:lnTo>
                  <a:pt x="718" y="1582"/>
                </a:lnTo>
                <a:lnTo>
                  <a:pt x="696" y="1590"/>
                </a:lnTo>
                <a:lnTo>
                  <a:pt x="675" y="1599"/>
                </a:lnTo>
                <a:lnTo>
                  <a:pt x="654" y="1607"/>
                </a:lnTo>
                <a:lnTo>
                  <a:pt x="632" y="1615"/>
                </a:lnTo>
                <a:lnTo>
                  <a:pt x="611" y="1623"/>
                </a:lnTo>
                <a:lnTo>
                  <a:pt x="591" y="1631"/>
                </a:lnTo>
                <a:lnTo>
                  <a:pt x="571" y="1638"/>
                </a:lnTo>
                <a:lnTo>
                  <a:pt x="550" y="1646"/>
                </a:lnTo>
                <a:lnTo>
                  <a:pt x="531" y="1652"/>
                </a:lnTo>
                <a:lnTo>
                  <a:pt x="512" y="1660"/>
                </a:lnTo>
                <a:lnTo>
                  <a:pt x="493" y="1666"/>
                </a:lnTo>
                <a:lnTo>
                  <a:pt x="474" y="1672"/>
                </a:lnTo>
                <a:lnTo>
                  <a:pt x="455" y="1678"/>
                </a:lnTo>
                <a:lnTo>
                  <a:pt x="437" y="1684"/>
                </a:lnTo>
                <a:lnTo>
                  <a:pt x="419" y="1689"/>
                </a:lnTo>
                <a:lnTo>
                  <a:pt x="401" y="1695"/>
                </a:lnTo>
                <a:lnTo>
                  <a:pt x="384" y="1700"/>
                </a:lnTo>
                <a:lnTo>
                  <a:pt x="367" y="1704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7"/>
                </a:lnTo>
                <a:lnTo>
                  <a:pt x="302" y="1721"/>
                </a:lnTo>
                <a:lnTo>
                  <a:pt x="287" y="1725"/>
                </a:lnTo>
                <a:lnTo>
                  <a:pt x="272" y="1728"/>
                </a:lnTo>
                <a:lnTo>
                  <a:pt x="257" y="1731"/>
                </a:lnTo>
                <a:lnTo>
                  <a:pt x="243" y="1733"/>
                </a:lnTo>
                <a:lnTo>
                  <a:pt x="229" y="1735"/>
                </a:lnTo>
                <a:lnTo>
                  <a:pt x="216" y="1737"/>
                </a:lnTo>
                <a:lnTo>
                  <a:pt x="203" y="1740"/>
                </a:lnTo>
                <a:lnTo>
                  <a:pt x="190" y="1742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5"/>
                </a:lnTo>
                <a:lnTo>
                  <a:pt x="143" y="1745"/>
                </a:lnTo>
                <a:lnTo>
                  <a:pt x="132" y="1746"/>
                </a:lnTo>
                <a:lnTo>
                  <a:pt x="122" y="1746"/>
                </a:lnTo>
                <a:lnTo>
                  <a:pt x="112" y="1746"/>
                </a:lnTo>
                <a:lnTo>
                  <a:pt x="103" y="1745"/>
                </a:lnTo>
                <a:lnTo>
                  <a:pt x="94" y="1744"/>
                </a:lnTo>
                <a:lnTo>
                  <a:pt x="84" y="1743"/>
                </a:lnTo>
                <a:lnTo>
                  <a:pt x="77" y="1742"/>
                </a:lnTo>
                <a:lnTo>
                  <a:pt x="68" y="1741"/>
                </a:lnTo>
                <a:lnTo>
                  <a:pt x="61" y="1739"/>
                </a:lnTo>
                <a:lnTo>
                  <a:pt x="55" y="1736"/>
                </a:lnTo>
                <a:lnTo>
                  <a:pt x="47" y="1734"/>
                </a:lnTo>
                <a:lnTo>
                  <a:pt x="42" y="1731"/>
                </a:lnTo>
                <a:lnTo>
                  <a:pt x="35" y="1729"/>
                </a:lnTo>
                <a:lnTo>
                  <a:pt x="30" y="1726"/>
                </a:lnTo>
                <a:lnTo>
                  <a:pt x="26" y="1723"/>
                </a:lnTo>
                <a:lnTo>
                  <a:pt x="20" y="1718"/>
                </a:lnTo>
                <a:lnTo>
                  <a:pt x="17" y="1714"/>
                </a:lnTo>
                <a:lnTo>
                  <a:pt x="13" y="1711"/>
                </a:lnTo>
                <a:lnTo>
                  <a:pt x="10" y="1705"/>
                </a:lnTo>
                <a:lnTo>
                  <a:pt x="8" y="1701"/>
                </a:lnTo>
                <a:lnTo>
                  <a:pt x="6" y="1696"/>
                </a:lnTo>
                <a:lnTo>
                  <a:pt x="3" y="1691"/>
                </a:lnTo>
                <a:lnTo>
                  <a:pt x="2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8"/>
                </a:lnTo>
                <a:lnTo>
                  <a:pt x="1" y="1662"/>
                </a:lnTo>
                <a:lnTo>
                  <a:pt x="1" y="1654"/>
                </a:lnTo>
                <a:lnTo>
                  <a:pt x="3" y="1648"/>
                </a:lnTo>
                <a:lnTo>
                  <a:pt x="4" y="1640"/>
                </a:lnTo>
                <a:lnTo>
                  <a:pt x="7" y="1633"/>
                </a:lnTo>
                <a:lnTo>
                  <a:pt x="10" y="1625"/>
                </a:lnTo>
                <a:lnTo>
                  <a:pt x="12" y="1618"/>
                </a:lnTo>
                <a:lnTo>
                  <a:pt x="16" y="1609"/>
                </a:lnTo>
                <a:lnTo>
                  <a:pt x="19" y="1601"/>
                </a:lnTo>
                <a:lnTo>
                  <a:pt x="24" y="1592"/>
                </a:lnTo>
                <a:lnTo>
                  <a:pt x="29" y="1584"/>
                </a:lnTo>
                <a:lnTo>
                  <a:pt x="34" y="1575"/>
                </a:lnTo>
                <a:lnTo>
                  <a:pt x="40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7"/>
                </a:lnTo>
                <a:lnTo>
                  <a:pt x="75" y="1517"/>
                </a:lnTo>
                <a:lnTo>
                  <a:pt x="82" y="1506"/>
                </a:lnTo>
                <a:lnTo>
                  <a:pt x="91" y="1496"/>
                </a:lnTo>
                <a:lnTo>
                  <a:pt x="100" y="1485"/>
                </a:lnTo>
                <a:lnTo>
                  <a:pt x="110" y="1474"/>
                </a:lnTo>
                <a:lnTo>
                  <a:pt x="120" y="1463"/>
                </a:lnTo>
                <a:lnTo>
                  <a:pt x="129" y="1452"/>
                </a:lnTo>
                <a:lnTo>
                  <a:pt x="140" y="1440"/>
                </a:lnTo>
                <a:lnTo>
                  <a:pt x="152" y="1428"/>
                </a:lnTo>
                <a:lnTo>
                  <a:pt x="163" y="1416"/>
                </a:lnTo>
                <a:lnTo>
                  <a:pt x="175" y="1405"/>
                </a:lnTo>
                <a:lnTo>
                  <a:pt x="187" y="1392"/>
                </a:lnTo>
                <a:lnTo>
                  <a:pt x="200" y="1380"/>
                </a:lnTo>
                <a:lnTo>
                  <a:pt x="212" y="1367"/>
                </a:lnTo>
                <a:lnTo>
                  <a:pt x="226" y="1355"/>
                </a:lnTo>
                <a:lnTo>
                  <a:pt x="240" y="1342"/>
                </a:lnTo>
                <a:lnTo>
                  <a:pt x="254" y="1329"/>
                </a:lnTo>
                <a:lnTo>
                  <a:pt x="268" y="1316"/>
                </a:lnTo>
                <a:lnTo>
                  <a:pt x="283" y="1302"/>
                </a:lnTo>
                <a:lnTo>
                  <a:pt x="299" y="1290"/>
                </a:lnTo>
                <a:lnTo>
                  <a:pt x="314" y="1276"/>
                </a:lnTo>
                <a:lnTo>
                  <a:pt x="330" y="1262"/>
                </a:lnTo>
                <a:lnTo>
                  <a:pt x="346" y="1249"/>
                </a:lnTo>
                <a:lnTo>
                  <a:pt x="363" y="1235"/>
                </a:lnTo>
                <a:lnTo>
                  <a:pt x="380" y="1220"/>
                </a:lnTo>
                <a:lnTo>
                  <a:pt x="397" y="1206"/>
                </a:lnTo>
                <a:lnTo>
                  <a:pt x="414" y="1192"/>
                </a:lnTo>
                <a:lnTo>
                  <a:pt x="432" y="1179"/>
                </a:lnTo>
                <a:lnTo>
                  <a:pt x="450" y="1164"/>
                </a:lnTo>
                <a:lnTo>
                  <a:pt x="468" y="1150"/>
                </a:lnTo>
                <a:lnTo>
                  <a:pt x="487" y="1135"/>
                </a:lnTo>
                <a:lnTo>
                  <a:pt x="507" y="1120"/>
                </a:lnTo>
                <a:lnTo>
                  <a:pt x="526" y="1106"/>
                </a:lnTo>
                <a:lnTo>
                  <a:pt x="545" y="1091"/>
                </a:lnTo>
                <a:lnTo>
                  <a:pt x="565" y="1076"/>
                </a:lnTo>
                <a:lnTo>
                  <a:pt x="586" y="1061"/>
                </a:lnTo>
                <a:lnTo>
                  <a:pt x="606" y="1046"/>
                </a:lnTo>
                <a:lnTo>
                  <a:pt x="627" y="1031"/>
                </a:lnTo>
                <a:lnTo>
                  <a:pt x="647" y="1017"/>
                </a:lnTo>
                <a:lnTo>
                  <a:pt x="669" y="1002"/>
                </a:lnTo>
                <a:lnTo>
                  <a:pt x="690" y="986"/>
                </a:lnTo>
                <a:lnTo>
                  <a:pt x="712" y="971"/>
                </a:lnTo>
                <a:lnTo>
                  <a:pt x="734" y="956"/>
                </a:lnTo>
                <a:lnTo>
                  <a:pt x="756" y="941"/>
                </a:lnTo>
                <a:lnTo>
                  <a:pt x="779" y="925"/>
                </a:lnTo>
                <a:lnTo>
                  <a:pt x="801" y="910"/>
                </a:lnTo>
                <a:lnTo>
                  <a:pt x="823" y="895"/>
                </a:lnTo>
                <a:lnTo>
                  <a:pt x="847" y="879"/>
                </a:lnTo>
                <a:lnTo>
                  <a:pt x="869" y="864"/>
                </a:lnTo>
                <a:lnTo>
                  <a:pt x="893" y="849"/>
                </a:lnTo>
                <a:lnTo>
                  <a:pt x="916" y="833"/>
                </a:lnTo>
                <a:lnTo>
                  <a:pt x="940" y="818"/>
                </a:lnTo>
                <a:lnTo>
                  <a:pt x="964" y="803"/>
                </a:lnTo>
                <a:lnTo>
                  <a:pt x="988" y="788"/>
                </a:lnTo>
                <a:lnTo>
                  <a:pt x="1012" y="772"/>
                </a:lnTo>
                <a:lnTo>
                  <a:pt x="1036" y="757"/>
                </a:lnTo>
                <a:lnTo>
                  <a:pt x="1060" y="742"/>
                </a:lnTo>
                <a:lnTo>
                  <a:pt x="1085" y="728"/>
                </a:lnTo>
                <a:lnTo>
                  <a:pt x="1109" y="713"/>
                </a:lnTo>
                <a:lnTo>
                  <a:pt x="1134" y="698"/>
                </a:lnTo>
                <a:lnTo>
                  <a:pt x="1158" y="683"/>
                </a:lnTo>
                <a:lnTo>
                  <a:pt x="1183" y="668"/>
                </a:lnTo>
                <a:lnTo>
                  <a:pt x="1208" y="653"/>
                </a:lnTo>
                <a:lnTo>
                  <a:pt x="1233" y="638"/>
                </a:lnTo>
                <a:lnTo>
                  <a:pt x="1258" y="623"/>
                </a:lnTo>
                <a:lnTo>
                  <a:pt x="1283" y="609"/>
                </a:lnTo>
                <a:lnTo>
                  <a:pt x="1309" y="594"/>
                </a:lnTo>
                <a:lnTo>
                  <a:pt x="1333" y="579"/>
                </a:lnTo>
                <a:lnTo>
                  <a:pt x="1359" y="565"/>
                </a:lnTo>
                <a:lnTo>
                  <a:pt x="1384" y="552"/>
                </a:lnTo>
                <a:lnTo>
                  <a:pt x="1409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6" y="468"/>
                </a:lnTo>
                <a:lnTo>
                  <a:pt x="1560" y="454"/>
                </a:lnTo>
                <a:lnTo>
                  <a:pt x="1586" y="441"/>
                </a:lnTo>
                <a:lnTo>
                  <a:pt x="1611" y="428"/>
                </a:lnTo>
                <a:lnTo>
                  <a:pt x="1636" y="415"/>
                </a:lnTo>
                <a:lnTo>
                  <a:pt x="1661" y="402"/>
                </a:lnTo>
                <a:lnTo>
                  <a:pt x="1686" y="389"/>
                </a:lnTo>
                <a:lnTo>
                  <a:pt x="1711" y="377"/>
                </a:lnTo>
                <a:lnTo>
                  <a:pt x="1736" y="364"/>
                </a:lnTo>
                <a:lnTo>
                  <a:pt x="1761" y="352"/>
                </a:lnTo>
                <a:lnTo>
                  <a:pt x="1785" y="339"/>
                </a:lnTo>
                <a:lnTo>
                  <a:pt x="1810" y="328"/>
                </a:lnTo>
                <a:lnTo>
                  <a:pt x="1834" y="316"/>
                </a:lnTo>
                <a:lnTo>
                  <a:pt x="1858" y="304"/>
                </a:lnTo>
                <a:lnTo>
                  <a:pt x="1882" y="292"/>
                </a:lnTo>
                <a:lnTo>
                  <a:pt x="1907" y="281"/>
                </a:lnTo>
                <a:lnTo>
                  <a:pt x="1930" y="270"/>
                </a:lnTo>
                <a:lnTo>
                  <a:pt x="1954" y="259"/>
                </a:lnTo>
                <a:lnTo>
                  <a:pt x="1977" y="249"/>
                </a:lnTo>
                <a:lnTo>
                  <a:pt x="2001" y="238"/>
                </a:lnTo>
                <a:lnTo>
                  <a:pt x="2024" y="227"/>
                </a:lnTo>
                <a:lnTo>
                  <a:pt x="2047" y="218"/>
                </a:lnTo>
                <a:lnTo>
                  <a:pt x="2070" y="207"/>
                </a:lnTo>
                <a:lnTo>
                  <a:pt x="2092" y="197"/>
                </a:lnTo>
                <a:lnTo>
                  <a:pt x="2115" y="188"/>
                </a:lnTo>
                <a:lnTo>
                  <a:pt x="2137" y="178"/>
                </a:lnTo>
                <a:lnTo>
                  <a:pt x="2159" y="170"/>
                </a:lnTo>
                <a:lnTo>
                  <a:pt x="2181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6" y="135"/>
                </a:lnTo>
                <a:lnTo>
                  <a:pt x="2266" y="127"/>
                </a:lnTo>
                <a:lnTo>
                  <a:pt x="2287" y="120"/>
                </a:lnTo>
                <a:lnTo>
                  <a:pt x="2308" y="112"/>
                </a:lnTo>
                <a:lnTo>
                  <a:pt x="2328" y="105"/>
                </a:lnTo>
                <a:lnTo>
                  <a:pt x="2347" y="97"/>
                </a:lnTo>
                <a:lnTo>
                  <a:pt x="2367" y="91"/>
                </a:lnTo>
                <a:lnTo>
                  <a:pt x="2387" y="83"/>
                </a:lnTo>
                <a:lnTo>
                  <a:pt x="2405" y="77"/>
                </a:lnTo>
                <a:lnTo>
                  <a:pt x="2424" y="72"/>
                </a:lnTo>
                <a:lnTo>
                  <a:pt x="2442" y="65"/>
                </a:lnTo>
                <a:lnTo>
                  <a:pt x="2460" y="60"/>
                </a:lnTo>
                <a:lnTo>
                  <a:pt x="2478" y="55"/>
                </a:lnTo>
                <a:lnTo>
                  <a:pt x="2495" y="49"/>
                </a:lnTo>
                <a:lnTo>
                  <a:pt x="2512" y="44"/>
                </a:lnTo>
                <a:lnTo>
                  <a:pt x="2529" y="40"/>
                </a:lnTo>
                <a:lnTo>
                  <a:pt x="2546" y="35"/>
                </a:lnTo>
                <a:lnTo>
                  <a:pt x="2562" y="31"/>
                </a:lnTo>
                <a:lnTo>
                  <a:pt x="2578" y="27"/>
                </a:lnTo>
                <a:lnTo>
                  <a:pt x="2593" y="24"/>
                </a:lnTo>
                <a:lnTo>
                  <a:pt x="2608" y="20"/>
                </a:lnTo>
                <a:lnTo>
                  <a:pt x="2623" y="17"/>
                </a:lnTo>
                <a:lnTo>
                  <a:pt x="2638" y="14"/>
                </a:lnTo>
                <a:lnTo>
                  <a:pt x="2652" y="12"/>
                </a:lnTo>
                <a:lnTo>
                  <a:pt x="2666" y="10"/>
                </a:lnTo>
                <a:lnTo>
                  <a:pt x="2679" y="8"/>
                </a:lnTo>
                <a:lnTo>
                  <a:pt x="2692" y="6"/>
                </a:lnTo>
                <a:lnTo>
                  <a:pt x="2704" y="4"/>
                </a:lnTo>
                <a:lnTo>
                  <a:pt x="2716" y="2"/>
                </a:lnTo>
                <a:lnTo>
                  <a:pt x="2728" y="1"/>
                </a:lnTo>
                <a:lnTo>
                  <a:pt x="2739" y="1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1"/>
                </a:lnTo>
                <a:lnTo>
                  <a:pt x="2791" y="1"/>
                </a:lnTo>
                <a:lnTo>
                  <a:pt x="2799" y="2"/>
                </a:lnTo>
                <a:lnTo>
                  <a:pt x="2808" y="3"/>
                </a:lnTo>
                <a:lnTo>
                  <a:pt x="2816" y="4"/>
                </a:lnTo>
                <a:lnTo>
                  <a:pt x="2824" y="7"/>
                </a:lnTo>
                <a:lnTo>
                  <a:pt x="2831" y="9"/>
                </a:lnTo>
                <a:lnTo>
                  <a:pt x="2838" y="11"/>
                </a:lnTo>
                <a:lnTo>
                  <a:pt x="2844" y="13"/>
                </a:lnTo>
                <a:lnTo>
                  <a:pt x="2850" y="16"/>
                </a:lnTo>
                <a:lnTo>
                  <a:pt x="2856" y="19"/>
                </a:lnTo>
                <a:lnTo>
                  <a:pt x="2861" y="23"/>
                </a:lnTo>
                <a:lnTo>
                  <a:pt x="2865" y="26"/>
                </a:lnTo>
                <a:lnTo>
                  <a:pt x="2870" y="30"/>
                </a:lnTo>
                <a:lnTo>
                  <a:pt x="2874" y="33"/>
                </a:lnTo>
                <a:lnTo>
                  <a:pt x="2877" y="38"/>
                </a:lnTo>
                <a:lnTo>
                  <a:pt x="2879" y="43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6726238" y="3813175"/>
            <a:ext cx="765175" cy="461962"/>
          </a:xfrm>
          <a:custGeom>
            <a:avLst/>
            <a:gdLst/>
            <a:ahLst/>
            <a:cxnLst>
              <a:cxn ang="0">
                <a:pos x="2887" y="68"/>
              </a:cxn>
              <a:cxn ang="0">
                <a:pos x="2882" y="109"/>
              </a:cxn>
              <a:cxn ang="0">
                <a:pos x="2862" y="157"/>
              </a:cxn>
              <a:cxn ang="0">
                <a:pos x="2826" y="213"/>
              </a:cxn>
              <a:cxn ang="0">
                <a:pos x="2773" y="277"/>
              </a:cxn>
              <a:cxn ang="0">
                <a:pos x="2707" y="347"/>
              </a:cxn>
              <a:cxn ang="0">
                <a:pos x="2627" y="424"/>
              </a:cxn>
              <a:cxn ang="0">
                <a:pos x="2533" y="503"/>
              </a:cxn>
              <a:cxn ang="0">
                <a:pos x="2429" y="589"/>
              </a:cxn>
              <a:cxn ang="0">
                <a:pos x="2313" y="677"/>
              </a:cxn>
              <a:cxn ang="0">
                <a:pos x="2187" y="767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7" y="1130"/>
              </a:cxn>
              <a:cxn ang="0">
                <a:pos x="1466" y="1216"/>
              </a:cxn>
              <a:cxn ang="0">
                <a:pos x="1315" y="1298"/>
              </a:cxn>
              <a:cxn ang="0">
                <a:pos x="1164" y="1376"/>
              </a:cxn>
              <a:cxn ang="0">
                <a:pos x="1018" y="1447"/>
              </a:cxn>
              <a:cxn ang="0">
                <a:pos x="875" y="1513"/>
              </a:cxn>
              <a:cxn ang="0">
                <a:pos x="740" y="1572"/>
              </a:cxn>
              <a:cxn ang="0">
                <a:pos x="611" y="1622"/>
              </a:cxn>
              <a:cxn ang="0">
                <a:pos x="493" y="1665"/>
              </a:cxn>
              <a:cxn ang="0">
                <a:pos x="384" y="1699"/>
              </a:cxn>
              <a:cxn ang="0">
                <a:pos x="287" y="1724"/>
              </a:cxn>
              <a:cxn ang="0">
                <a:pos x="203" y="1740"/>
              </a:cxn>
              <a:cxn ang="0">
                <a:pos x="132" y="1745"/>
              </a:cxn>
              <a:cxn ang="0">
                <a:pos x="76" y="1742"/>
              </a:cxn>
              <a:cxn ang="0">
                <a:pos x="35" y="1728"/>
              </a:cxn>
              <a:cxn ang="0">
                <a:pos x="10" y="1705"/>
              </a:cxn>
              <a:cxn ang="0">
                <a:pos x="0" y="1673"/>
              </a:cxn>
              <a:cxn ang="0">
                <a:pos x="6" y="1633"/>
              </a:cxn>
              <a:cxn ang="0">
                <a:pos x="29" y="1584"/>
              </a:cxn>
              <a:cxn ang="0">
                <a:pos x="66" y="1526"/>
              </a:cxn>
              <a:cxn ang="0">
                <a:pos x="119" y="1462"/>
              </a:cxn>
              <a:cxn ang="0">
                <a:pos x="187" y="1392"/>
              </a:cxn>
              <a:cxn ang="0">
                <a:pos x="268" y="1315"/>
              </a:cxn>
              <a:cxn ang="0">
                <a:pos x="362" y="1234"/>
              </a:cxn>
              <a:cxn ang="0">
                <a:pos x="468" y="1149"/>
              </a:cxn>
              <a:cxn ang="0">
                <a:pos x="585" y="1060"/>
              </a:cxn>
              <a:cxn ang="0">
                <a:pos x="711" y="971"/>
              </a:cxn>
              <a:cxn ang="0">
                <a:pos x="847" y="879"/>
              </a:cxn>
              <a:cxn ang="0">
                <a:pos x="987" y="787"/>
              </a:cxn>
              <a:cxn ang="0">
                <a:pos x="1133" y="697"/>
              </a:cxn>
              <a:cxn ang="0">
                <a:pos x="1283" y="608"/>
              </a:cxn>
              <a:cxn ang="0">
                <a:pos x="1434" y="523"/>
              </a:cxn>
              <a:cxn ang="0">
                <a:pos x="1585" y="441"/>
              </a:cxn>
              <a:cxn ang="0">
                <a:pos x="1735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69"/>
              </a:cxn>
              <a:cxn ang="0">
                <a:pos x="2286" y="118"/>
              </a:cxn>
              <a:cxn ang="0">
                <a:pos x="2404" y="77"/>
              </a:cxn>
              <a:cxn ang="0">
                <a:pos x="2512" y="44"/>
              </a:cxn>
              <a:cxn ang="0">
                <a:pos x="2608" y="19"/>
              </a:cxn>
              <a:cxn ang="0">
                <a:pos x="2691" y="4"/>
              </a:cxn>
              <a:cxn ang="0">
                <a:pos x="2761" y="0"/>
              </a:cxn>
              <a:cxn ang="0">
                <a:pos x="2815" y="4"/>
              </a:cxn>
              <a:cxn ang="0">
                <a:pos x="2855" y="18"/>
              </a:cxn>
              <a:cxn ang="0">
                <a:pos x="2879" y="42"/>
              </a:cxn>
            </a:cxnLst>
            <a:rect l="0" t="0" r="r" b="b"/>
            <a:pathLst>
              <a:path w="2887" h="1745">
                <a:moveTo>
                  <a:pt x="2879" y="42"/>
                </a:moveTo>
                <a:lnTo>
                  <a:pt x="2882" y="47"/>
                </a:lnTo>
                <a:lnTo>
                  <a:pt x="2884" y="52"/>
                </a:lnTo>
                <a:lnTo>
                  <a:pt x="2885" y="58"/>
                </a:lnTo>
                <a:lnTo>
                  <a:pt x="2886" y="63"/>
                </a:lnTo>
                <a:lnTo>
                  <a:pt x="2887" y="68"/>
                </a:lnTo>
                <a:lnTo>
                  <a:pt x="2887" y="75"/>
                </a:lnTo>
                <a:lnTo>
                  <a:pt x="2887" y="81"/>
                </a:lnTo>
                <a:lnTo>
                  <a:pt x="2886" y="88"/>
                </a:lnTo>
                <a:lnTo>
                  <a:pt x="2885" y="94"/>
                </a:lnTo>
                <a:lnTo>
                  <a:pt x="2884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4"/>
                </a:lnTo>
                <a:lnTo>
                  <a:pt x="2874" y="131"/>
                </a:lnTo>
                <a:lnTo>
                  <a:pt x="2870" y="140"/>
                </a:lnTo>
                <a:lnTo>
                  <a:pt x="2866" y="148"/>
                </a:lnTo>
                <a:lnTo>
                  <a:pt x="2862" y="157"/>
                </a:lnTo>
                <a:lnTo>
                  <a:pt x="2857" y="165"/>
                </a:lnTo>
                <a:lnTo>
                  <a:pt x="2851" y="175"/>
                </a:lnTo>
                <a:lnTo>
                  <a:pt x="2845" y="185"/>
                </a:lnTo>
                <a:lnTo>
                  <a:pt x="2839" y="194"/>
                </a:lnTo>
                <a:lnTo>
                  <a:pt x="2832" y="204"/>
                </a:lnTo>
                <a:lnTo>
                  <a:pt x="2826" y="213"/>
                </a:lnTo>
                <a:lnTo>
                  <a:pt x="2817" y="223"/>
                </a:lnTo>
                <a:lnTo>
                  <a:pt x="2810" y="234"/>
                </a:lnTo>
                <a:lnTo>
                  <a:pt x="2801" y="244"/>
                </a:lnTo>
                <a:lnTo>
                  <a:pt x="2793" y="255"/>
                </a:lnTo>
                <a:lnTo>
                  <a:pt x="2783" y="266"/>
                </a:lnTo>
                <a:lnTo>
                  <a:pt x="2773" y="277"/>
                </a:lnTo>
                <a:lnTo>
                  <a:pt x="2764" y="288"/>
                </a:lnTo>
                <a:lnTo>
                  <a:pt x="2753" y="300"/>
                </a:lnTo>
                <a:lnTo>
                  <a:pt x="2742" y="312"/>
                </a:lnTo>
                <a:lnTo>
                  <a:pt x="2731" y="323"/>
                </a:lnTo>
                <a:lnTo>
                  <a:pt x="2719" y="335"/>
                </a:lnTo>
                <a:lnTo>
                  <a:pt x="2707" y="347"/>
                </a:lnTo>
                <a:lnTo>
                  <a:pt x="2694" y="360"/>
                </a:lnTo>
                <a:lnTo>
                  <a:pt x="2682" y="372"/>
                </a:lnTo>
                <a:lnTo>
                  <a:pt x="2669" y="384"/>
                </a:lnTo>
                <a:lnTo>
                  <a:pt x="2655" y="397"/>
                </a:lnTo>
                <a:lnTo>
                  <a:pt x="2641" y="410"/>
                </a:lnTo>
                <a:lnTo>
                  <a:pt x="2627" y="424"/>
                </a:lnTo>
                <a:lnTo>
                  <a:pt x="2612" y="436"/>
                </a:lnTo>
                <a:lnTo>
                  <a:pt x="2597" y="449"/>
                </a:lnTo>
                <a:lnTo>
                  <a:pt x="2582" y="463"/>
                </a:lnTo>
                <a:lnTo>
                  <a:pt x="2566" y="477"/>
                </a:lnTo>
                <a:lnTo>
                  <a:pt x="2550" y="490"/>
                </a:lnTo>
                <a:lnTo>
                  <a:pt x="2533" y="503"/>
                </a:lnTo>
                <a:lnTo>
                  <a:pt x="2517" y="517"/>
                </a:lnTo>
                <a:lnTo>
                  <a:pt x="2500" y="532"/>
                </a:lnTo>
                <a:lnTo>
                  <a:pt x="2482" y="546"/>
                </a:lnTo>
                <a:lnTo>
                  <a:pt x="2465" y="560"/>
                </a:lnTo>
                <a:lnTo>
                  <a:pt x="2447" y="575"/>
                </a:lnTo>
                <a:lnTo>
                  <a:pt x="2429" y="589"/>
                </a:lnTo>
                <a:lnTo>
                  <a:pt x="2410" y="604"/>
                </a:lnTo>
                <a:lnTo>
                  <a:pt x="2391" y="618"/>
                </a:lnTo>
                <a:lnTo>
                  <a:pt x="2371" y="633"/>
                </a:lnTo>
                <a:lnTo>
                  <a:pt x="2352" y="647"/>
                </a:lnTo>
                <a:lnTo>
                  <a:pt x="2333" y="662"/>
                </a:lnTo>
                <a:lnTo>
                  <a:pt x="2313" y="677"/>
                </a:lnTo>
                <a:lnTo>
                  <a:pt x="2292" y="692"/>
                </a:lnTo>
                <a:lnTo>
                  <a:pt x="2271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2"/>
                </a:lnTo>
                <a:lnTo>
                  <a:pt x="2187" y="767"/>
                </a:lnTo>
                <a:lnTo>
                  <a:pt x="2164" y="782"/>
                </a:lnTo>
                <a:lnTo>
                  <a:pt x="2143" y="798"/>
                </a:lnTo>
                <a:lnTo>
                  <a:pt x="2121" y="813"/>
                </a:lnTo>
                <a:lnTo>
                  <a:pt x="2098" y="828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4"/>
                </a:lnTo>
                <a:lnTo>
                  <a:pt x="2007" y="890"/>
                </a:lnTo>
                <a:lnTo>
                  <a:pt x="1983" y="904"/>
                </a:lnTo>
                <a:lnTo>
                  <a:pt x="1960" y="919"/>
                </a:lnTo>
                <a:lnTo>
                  <a:pt x="1936" y="934"/>
                </a:lnTo>
                <a:lnTo>
                  <a:pt x="1913" y="950"/>
                </a:lnTo>
                <a:lnTo>
                  <a:pt x="1888" y="965"/>
                </a:lnTo>
                <a:lnTo>
                  <a:pt x="1864" y="980"/>
                </a:lnTo>
                <a:lnTo>
                  <a:pt x="1840" y="995"/>
                </a:lnTo>
                <a:lnTo>
                  <a:pt x="1816" y="1011"/>
                </a:lnTo>
                <a:lnTo>
                  <a:pt x="1791" y="1026"/>
                </a:lnTo>
                <a:lnTo>
                  <a:pt x="1767" y="1041"/>
                </a:lnTo>
                <a:lnTo>
                  <a:pt x="1742" y="1056"/>
                </a:lnTo>
                <a:lnTo>
                  <a:pt x="1717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2" y="1115"/>
                </a:lnTo>
                <a:lnTo>
                  <a:pt x="1617" y="1130"/>
                </a:lnTo>
                <a:lnTo>
                  <a:pt x="1592" y="1144"/>
                </a:lnTo>
                <a:lnTo>
                  <a:pt x="1567" y="1158"/>
                </a:lnTo>
                <a:lnTo>
                  <a:pt x="1542" y="1173"/>
                </a:lnTo>
                <a:lnTo>
                  <a:pt x="1516" y="1187"/>
                </a:lnTo>
                <a:lnTo>
                  <a:pt x="1492" y="1202"/>
                </a:lnTo>
                <a:lnTo>
                  <a:pt x="1466" y="1216"/>
                </a:lnTo>
                <a:lnTo>
                  <a:pt x="1440" y="1230"/>
                </a:lnTo>
                <a:lnTo>
                  <a:pt x="1416" y="1244"/>
                </a:lnTo>
                <a:lnTo>
                  <a:pt x="1390" y="1257"/>
                </a:lnTo>
                <a:lnTo>
                  <a:pt x="1365" y="1271"/>
                </a:lnTo>
                <a:lnTo>
                  <a:pt x="1340" y="1284"/>
                </a:lnTo>
                <a:lnTo>
                  <a:pt x="1315" y="1298"/>
                </a:lnTo>
                <a:lnTo>
                  <a:pt x="1289" y="1311"/>
                </a:lnTo>
                <a:lnTo>
                  <a:pt x="1265" y="1325"/>
                </a:lnTo>
                <a:lnTo>
                  <a:pt x="1239" y="1337"/>
                </a:lnTo>
                <a:lnTo>
                  <a:pt x="1214" y="1350"/>
                </a:lnTo>
                <a:lnTo>
                  <a:pt x="1190" y="1363"/>
                </a:lnTo>
                <a:lnTo>
                  <a:pt x="1164" y="1376"/>
                </a:lnTo>
                <a:lnTo>
                  <a:pt x="1140" y="1388"/>
                </a:lnTo>
                <a:lnTo>
                  <a:pt x="1115" y="1400"/>
                </a:lnTo>
                <a:lnTo>
                  <a:pt x="1091" y="1412"/>
                </a:lnTo>
                <a:lnTo>
                  <a:pt x="1066" y="1424"/>
                </a:lnTo>
                <a:lnTo>
                  <a:pt x="1042" y="1436"/>
                </a:lnTo>
                <a:lnTo>
                  <a:pt x="1018" y="1447"/>
                </a:lnTo>
                <a:lnTo>
                  <a:pt x="994" y="1459"/>
                </a:lnTo>
                <a:lnTo>
                  <a:pt x="969" y="1470"/>
                </a:lnTo>
                <a:lnTo>
                  <a:pt x="946" y="1481"/>
                </a:lnTo>
                <a:lnTo>
                  <a:pt x="922" y="1492"/>
                </a:lnTo>
                <a:lnTo>
                  <a:pt x="899" y="1503"/>
                </a:lnTo>
                <a:lnTo>
                  <a:pt x="875" y="1513"/>
                </a:lnTo>
                <a:lnTo>
                  <a:pt x="852" y="1523"/>
                </a:lnTo>
                <a:lnTo>
                  <a:pt x="829" y="1534"/>
                </a:lnTo>
                <a:lnTo>
                  <a:pt x="807" y="1543"/>
                </a:lnTo>
                <a:lnTo>
                  <a:pt x="784" y="1553"/>
                </a:lnTo>
                <a:lnTo>
                  <a:pt x="761" y="1562"/>
                </a:lnTo>
                <a:lnTo>
                  <a:pt x="740" y="1572"/>
                </a:lnTo>
                <a:lnTo>
                  <a:pt x="718" y="1581"/>
                </a:lnTo>
                <a:lnTo>
                  <a:pt x="696" y="1589"/>
                </a:lnTo>
                <a:lnTo>
                  <a:pt x="674" y="1598"/>
                </a:lnTo>
                <a:lnTo>
                  <a:pt x="654" y="1606"/>
                </a:lnTo>
                <a:lnTo>
                  <a:pt x="632" y="1615"/>
                </a:lnTo>
                <a:lnTo>
                  <a:pt x="611" y="1622"/>
                </a:lnTo>
                <a:lnTo>
                  <a:pt x="591" y="1630"/>
                </a:lnTo>
                <a:lnTo>
                  <a:pt x="570" y="1637"/>
                </a:lnTo>
                <a:lnTo>
                  <a:pt x="550" y="1645"/>
                </a:lnTo>
                <a:lnTo>
                  <a:pt x="531" y="1652"/>
                </a:lnTo>
                <a:lnTo>
                  <a:pt x="512" y="1658"/>
                </a:lnTo>
                <a:lnTo>
                  <a:pt x="493" y="1665"/>
                </a:lnTo>
                <a:lnTo>
                  <a:pt x="473" y="1671"/>
                </a:lnTo>
                <a:lnTo>
                  <a:pt x="455" y="1678"/>
                </a:lnTo>
                <a:lnTo>
                  <a:pt x="436" y="1683"/>
                </a:lnTo>
                <a:lnTo>
                  <a:pt x="419" y="1688"/>
                </a:lnTo>
                <a:lnTo>
                  <a:pt x="401" y="1694"/>
                </a:lnTo>
                <a:lnTo>
                  <a:pt x="384" y="1699"/>
                </a:lnTo>
                <a:lnTo>
                  <a:pt x="367" y="1703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6"/>
                </a:lnTo>
                <a:lnTo>
                  <a:pt x="302" y="1720"/>
                </a:lnTo>
                <a:lnTo>
                  <a:pt x="287" y="1724"/>
                </a:lnTo>
                <a:lnTo>
                  <a:pt x="272" y="1727"/>
                </a:lnTo>
                <a:lnTo>
                  <a:pt x="257" y="1730"/>
                </a:lnTo>
                <a:lnTo>
                  <a:pt x="243" y="1733"/>
                </a:lnTo>
                <a:lnTo>
                  <a:pt x="229" y="1735"/>
                </a:lnTo>
                <a:lnTo>
                  <a:pt x="215" y="1737"/>
                </a:lnTo>
                <a:lnTo>
                  <a:pt x="203" y="1740"/>
                </a:lnTo>
                <a:lnTo>
                  <a:pt x="190" y="1741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4"/>
                </a:lnTo>
                <a:lnTo>
                  <a:pt x="143" y="1745"/>
                </a:lnTo>
                <a:lnTo>
                  <a:pt x="132" y="1745"/>
                </a:lnTo>
                <a:lnTo>
                  <a:pt x="121" y="1745"/>
                </a:lnTo>
                <a:lnTo>
                  <a:pt x="112" y="1745"/>
                </a:lnTo>
                <a:lnTo>
                  <a:pt x="102" y="1745"/>
                </a:lnTo>
                <a:lnTo>
                  <a:pt x="93" y="1744"/>
                </a:lnTo>
                <a:lnTo>
                  <a:pt x="84" y="1743"/>
                </a:lnTo>
                <a:lnTo>
                  <a:pt x="76" y="1742"/>
                </a:lnTo>
                <a:lnTo>
                  <a:pt x="68" y="1740"/>
                </a:lnTo>
                <a:lnTo>
                  <a:pt x="61" y="1738"/>
                </a:lnTo>
                <a:lnTo>
                  <a:pt x="53" y="1736"/>
                </a:lnTo>
                <a:lnTo>
                  <a:pt x="47" y="1733"/>
                </a:lnTo>
                <a:lnTo>
                  <a:pt x="40" y="1731"/>
                </a:lnTo>
                <a:lnTo>
                  <a:pt x="35" y="1728"/>
                </a:lnTo>
                <a:lnTo>
                  <a:pt x="30" y="1725"/>
                </a:lnTo>
                <a:lnTo>
                  <a:pt x="24" y="1721"/>
                </a:lnTo>
                <a:lnTo>
                  <a:pt x="20" y="1718"/>
                </a:lnTo>
                <a:lnTo>
                  <a:pt x="16" y="1714"/>
                </a:lnTo>
                <a:lnTo>
                  <a:pt x="13" y="1710"/>
                </a:lnTo>
                <a:lnTo>
                  <a:pt x="10" y="1705"/>
                </a:lnTo>
                <a:lnTo>
                  <a:pt x="7" y="1700"/>
                </a:lnTo>
                <a:lnTo>
                  <a:pt x="4" y="1696"/>
                </a:lnTo>
                <a:lnTo>
                  <a:pt x="3" y="1690"/>
                </a:lnTo>
                <a:lnTo>
                  <a:pt x="1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7"/>
                </a:lnTo>
                <a:lnTo>
                  <a:pt x="0" y="1661"/>
                </a:lnTo>
                <a:lnTo>
                  <a:pt x="1" y="1654"/>
                </a:lnTo>
                <a:lnTo>
                  <a:pt x="2" y="1647"/>
                </a:lnTo>
                <a:lnTo>
                  <a:pt x="4" y="1640"/>
                </a:lnTo>
                <a:lnTo>
                  <a:pt x="6" y="1633"/>
                </a:lnTo>
                <a:lnTo>
                  <a:pt x="8" y="1625"/>
                </a:lnTo>
                <a:lnTo>
                  <a:pt x="12" y="1617"/>
                </a:lnTo>
                <a:lnTo>
                  <a:pt x="16" y="1609"/>
                </a:lnTo>
                <a:lnTo>
                  <a:pt x="19" y="1601"/>
                </a:lnTo>
                <a:lnTo>
                  <a:pt x="23" y="1592"/>
                </a:lnTo>
                <a:lnTo>
                  <a:pt x="29" y="1584"/>
                </a:lnTo>
                <a:lnTo>
                  <a:pt x="34" y="1574"/>
                </a:lnTo>
                <a:lnTo>
                  <a:pt x="39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6"/>
                </a:lnTo>
                <a:lnTo>
                  <a:pt x="73" y="1517"/>
                </a:lnTo>
                <a:lnTo>
                  <a:pt x="82" y="1506"/>
                </a:lnTo>
                <a:lnTo>
                  <a:pt x="91" y="1495"/>
                </a:lnTo>
                <a:lnTo>
                  <a:pt x="100" y="1485"/>
                </a:lnTo>
                <a:lnTo>
                  <a:pt x="109" y="1474"/>
                </a:lnTo>
                <a:lnTo>
                  <a:pt x="119" y="1462"/>
                </a:lnTo>
                <a:lnTo>
                  <a:pt x="129" y="1451"/>
                </a:lnTo>
                <a:lnTo>
                  <a:pt x="140" y="1440"/>
                </a:lnTo>
                <a:lnTo>
                  <a:pt x="151" y="1428"/>
                </a:lnTo>
                <a:lnTo>
                  <a:pt x="162" y="1416"/>
                </a:lnTo>
                <a:lnTo>
                  <a:pt x="174" y="1404"/>
                </a:lnTo>
                <a:lnTo>
                  <a:pt x="187" y="1392"/>
                </a:lnTo>
                <a:lnTo>
                  <a:pt x="199" y="1379"/>
                </a:lnTo>
                <a:lnTo>
                  <a:pt x="212" y="1367"/>
                </a:lnTo>
                <a:lnTo>
                  <a:pt x="225" y="1355"/>
                </a:lnTo>
                <a:lnTo>
                  <a:pt x="239" y="1342"/>
                </a:lnTo>
                <a:lnTo>
                  <a:pt x="254" y="1329"/>
                </a:lnTo>
                <a:lnTo>
                  <a:pt x="268" y="1315"/>
                </a:lnTo>
                <a:lnTo>
                  <a:pt x="282" y="1302"/>
                </a:lnTo>
                <a:lnTo>
                  <a:pt x="297" y="1288"/>
                </a:lnTo>
                <a:lnTo>
                  <a:pt x="313" y="1276"/>
                </a:lnTo>
                <a:lnTo>
                  <a:pt x="329" y="1262"/>
                </a:lnTo>
                <a:lnTo>
                  <a:pt x="345" y="1248"/>
                </a:lnTo>
                <a:lnTo>
                  <a:pt x="362" y="1234"/>
                </a:lnTo>
                <a:lnTo>
                  <a:pt x="378" y="1220"/>
                </a:lnTo>
                <a:lnTo>
                  <a:pt x="397" y="1206"/>
                </a:lnTo>
                <a:lnTo>
                  <a:pt x="414" y="1191"/>
                </a:lnTo>
                <a:lnTo>
                  <a:pt x="432" y="1178"/>
                </a:lnTo>
                <a:lnTo>
                  <a:pt x="450" y="1164"/>
                </a:lnTo>
                <a:lnTo>
                  <a:pt x="468" y="1149"/>
                </a:lnTo>
                <a:lnTo>
                  <a:pt x="487" y="1134"/>
                </a:lnTo>
                <a:lnTo>
                  <a:pt x="506" y="1120"/>
                </a:lnTo>
                <a:lnTo>
                  <a:pt x="526" y="1105"/>
                </a:lnTo>
                <a:lnTo>
                  <a:pt x="545" y="1090"/>
                </a:lnTo>
                <a:lnTo>
                  <a:pt x="565" y="1075"/>
                </a:lnTo>
                <a:lnTo>
                  <a:pt x="585" y="1060"/>
                </a:lnTo>
                <a:lnTo>
                  <a:pt x="606" y="1045"/>
                </a:lnTo>
                <a:lnTo>
                  <a:pt x="626" y="1030"/>
                </a:lnTo>
                <a:lnTo>
                  <a:pt x="647" y="1015"/>
                </a:lnTo>
                <a:lnTo>
                  <a:pt x="668" y="1000"/>
                </a:lnTo>
                <a:lnTo>
                  <a:pt x="690" y="986"/>
                </a:lnTo>
                <a:lnTo>
                  <a:pt x="711" y="971"/>
                </a:lnTo>
                <a:lnTo>
                  <a:pt x="734" y="955"/>
                </a:lnTo>
                <a:lnTo>
                  <a:pt x="756" y="940"/>
                </a:lnTo>
                <a:lnTo>
                  <a:pt x="778" y="925"/>
                </a:lnTo>
                <a:lnTo>
                  <a:pt x="801" y="909"/>
                </a:lnTo>
                <a:lnTo>
                  <a:pt x="823" y="894"/>
                </a:lnTo>
                <a:lnTo>
                  <a:pt x="847" y="879"/>
                </a:lnTo>
                <a:lnTo>
                  <a:pt x="869" y="864"/>
                </a:lnTo>
                <a:lnTo>
                  <a:pt x="892" y="848"/>
                </a:lnTo>
                <a:lnTo>
                  <a:pt x="916" y="833"/>
                </a:lnTo>
                <a:lnTo>
                  <a:pt x="939" y="818"/>
                </a:lnTo>
                <a:lnTo>
                  <a:pt x="963" y="802"/>
                </a:lnTo>
                <a:lnTo>
                  <a:pt x="987" y="787"/>
                </a:lnTo>
                <a:lnTo>
                  <a:pt x="1011" y="772"/>
                </a:lnTo>
                <a:lnTo>
                  <a:pt x="1035" y="757"/>
                </a:lnTo>
                <a:lnTo>
                  <a:pt x="1060" y="741"/>
                </a:lnTo>
                <a:lnTo>
                  <a:pt x="1084" y="726"/>
                </a:lnTo>
                <a:lnTo>
                  <a:pt x="1109" y="711"/>
                </a:lnTo>
                <a:lnTo>
                  <a:pt x="1133" y="697"/>
                </a:lnTo>
                <a:lnTo>
                  <a:pt x="1158" y="682"/>
                </a:lnTo>
                <a:lnTo>
                  <a:pt x="1182" y="667"/>
                </a:lnTo>
                <a:lnTo>
                  <a:pt x="1208" y="652"/>
                </a:lnTo>
                <a:lnTo>
                  <a:pt x="1233" y="637"/>
                </a:lnTo>
                <a:lnTo>
                  <a:pt x="1258" y="623"/>
                </a:lnTo>
                <a:lnTo>
                  <a:pt x="1283" y="608"/>
                </a:lnTo>
                <a:lnTo>
                  <a:pt x="1308" y="593"/>
                </a:lnTo>
                <a:lnTo>
                  <a:pt x="1333" y="579"/>
                </a:lnTo>
                <a:lnTo>
                  <a:pt x="1358" y="564"/>
                </a:lnTo>
                <a:lnTo>
                  <a:pt x="1384" y="550"/>
                </a:lnTo>
                <a:lnTo>
                  <a:pt x="1408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5" y="467"/>
                </a:lnTo>
                <a:lnTo>
                  <a:pt x="1560" y="453"/>
                </a:lnTo>
                <a:lnTo>
                  <a:pt x="1585" y="441"/>
                </a:lnTo>
                <a:lnTo>
                  <a:pt x="1610" y="428"/>
                </a:lnTo>
                <a:lnTo>
                  <a:pt x="1636" y="414"/>
                </a:lnTo>
                <a:lnTo>
                  <a:pt x="1660" y="401"/>
                </a:lnTo>
                <a:lnTo>
                  <a:pt x="1686" y="388"/>
                </a:lnTo>
                <a:lnTo>
                  <a:pt x="1710" y="376"/>
                </a:lnTo>
                <a:lnTo>
                  <a:pt x="1735" y="364"/>
                </a:lnTo>
                <a:lnTo>
                  <a:pt x="1760" y="351"/>
                </a:lnTo>
                <a:lnTo>
                  <a:pt x="1785" y="339"/>
                </a:lnTo>
                <a:lnTo>
                  <a:pt x="1809" y="326"/>
                </a:lnTo>
                <a:lnTo>
                  <a:pt x="1833" y="315"/>
                </a:lnTo>
                <a:lnTo>
                  <a:pt x="1857" y="303"/>
                </a:lnTo>
                <a:lnTo>
                  <a:pt x="1882" y="292"/>
                </a:lnTo>
                <a:lnTo>
                  <a:pt x="1905" y="281"/>
                </a:lnTo>
                <a:lnTo>
                  <a:pt x="1930" y="270"/>
                </a:lnTo>
                <a:lnTo>
                  <a:pt x="1953" y="258"/>
                </a:lnTo>
                <a:lnTo>
                  <a:pt x="1977" y="248"/>
                </a:lnTo>
                <a:lnTo>
                  <a:pt x="2000" y="237"/>
                </a:lnTo>
                <a:lnTo>
                  <a:pt x="2024" y="227"/>
                </a:lnTo>
                <a:lnTo>
                  <a:pt x="2046" y="217"/>
                </a:lnTo>
                <a:lnTo>
                  <a:pt x="2070" y="207"/>
                </a:lnTo>
                <a:lnTo>
                  <a:pt x="2092" y="196"/>
                </a:lnTo>
                <a:lnTo>
                  <a:pt x="2114" y="188"/>
                </a:lnTo>
                <a:lnTo>
                  <a:pt x="2137" y="178"/>
                </a:lnTo>
                <a:lnTo>
                  <a:pt x="2159" y="169"/>
                </a:lnTo>
                <a:lnTo>
                  <a:pt x="2180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4" y="134"/>
                </a:lnTo>
                <a:lnTo>
                  <a:pt x="2266" y="126"/>
                </a:lnTo>
                <a:lnTo>
                  <a:pt x="2286" y="118"/>
                </a:lnTo>
                <a:lnTo>
                  <a:pt x="2307" y="111"/>
                </a:lnTo>
                <a:lnTo>
                  <a:pt x="2327" y="104"/>
                </a:lnTo>
                <a:lnTo>
                  <a:pt x="2347" y="96"/>
                </a:lnTo>
                <a:lnTo>
                  <a:pt x="2366" y="90"/>
                </a:lnTo>
                <a:lnTo>
                  <a:pt x="2386" y="83"/>
                </a:lnTo>
                <a:lnTo>
                  <a:pt x="2404" y="77"/>
                </a:lnTo>
                <a:lnTo>
                  <a:pt x="2424" y="71"/>
                </a:lnTo>
                <a:lnTo>
                  <a:pt x="2442" y="64"/>
                </a:lnTo>
                <a:lnTo>
                  <a:pt x="2460" y="59"/>
                </a:lnTo>
                <a:lnTo>
                  <a:pt x="2478" y="53"/>
                </a:lnTo>
                <a:lnTo>
                  <a:pt x="2495" y="48"/>
                </a:lnTo>
                <a:lnTo>
                  <a:pt x="2512" y="44"/>
                </a:lnTo>
                <a:lnTo>
                  <a:pt x="2529" y="39"/>
                </a:lnTo>
                <a:lnTo>
                  <a:pt x="2546" y="34"/>
                </a:lnTo>
                <a:lnTo>
                  <a:pt x="2562" y="30"/>
                </a:lnTo>
                <a:lnTo>
                  <a:pt x="2578" y="27"/>
                </a:lnTo>
                <a:lnTo>
                  <a:pt x="2593" y="23"/>
                </a:lnTo>
                <a:lnTo>
                  <a:pt x="2608" y="19"/>
                </a:lnTo>
                <a:lnTo>
                  <a:pt x="2623" y="16"/>
                </a:lnTo>
                <a:lnTo>
                  <a:pt x="2638" y="14"/>
                </a:lnTo>
                <a:lnTo>
                  <a:pt x="2652" y="11"/>
                </a:lnTo>
                <a:lnTo>
                  <a:pt x="2666" y="9"/>
                </a:lnTo>
                <a:lnTo>
                  <a:pt x="2678" y="7"/>
                </a:lnTo>
                <a:lnTo>
                  <a:pt x="2691" y="4"/>
                </a:lnTo>
                <a:lnTo>
                  <a:pt x="2704" y="3"/>
                </a:lnTo>
                <a:lnTo>
                  <a:pt x="2716" y="2"/>
                </a:lnTo>
                <a:lnTo>
                  <a:pt x="2727" y="1"/>
                </a:lnTo>
                <a:lnTo>
                  <a:pt x="2739" y="0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0"/>
                </a:lnTo>
                <a:lnTo>
                  <a:pt x="2790" y="1"/>
                </a:lnTo>
                <a:lnTo>
                  <a:pt x="2799" y="2"/>
                </a:lnTo>
                <a:lnTo>
                  <a:pt x="2807" y="3"/>
                </a:lnTo>
                <a:lnTo>
                  <a:pt x="2815" y="4"/>
                </a:lnTo>
                <a:lnTo>
                  <a:pt x="2823" y="7"/>
                </a:lnTo>
                <a:lnTo>
                  <a:pt x="2830" y="8"/>
                </a:lnTo>
                <a:lnTo>
                  <a:pt x="2837" y="10"/>
                </a:lnTo>
                <a:lnTo>
                  <a:pt x="2844" y="13"/>
                </a:lnTo>
                <a:lnTo>
                  <a:pt x="2849" y="15"/>
                </a:lnTo>
                <a:lnTo>
                  <a:pt x="2855" y="18"/>
                </a:lnTo>
                <a:lnTo>
                  <a:pt x="2860" y="21"/>
                </a:lnTo>
                <a:lnTo>
                  <a:pt x="2865" y="26"/>
                </a:lnTo>
                <a:lnTo>
                  <a:pt x="2869" y="29"/>
                </a:lnTo>
                <a:lnTo>
                  <a:pt x="2873" y="33"/>
                </a:lnTo>
                <a:lnTo>
                  <a:pt x="2877" y="37"/>
                </a:lnTo>
                <a:lnTo>
                  <a:pt x="2879" y="4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859338" y="1804987"/>
            <a:ext cx="1587" cy="28749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37113" y="1755775"/>
            <a:ext cx="44450" cy="88900"/>
          </a:xfrm>
          <a:custGeom>
            <a:avLst/>
            <a:gdLst/>
            <a:ahLst/>
            <a:cxnLst>
              <a:cxn ang="0">
                <a:pos x="0" y="332"/>
              </a:cxn>
              <a:cxn ang="0">
                <a:pos x="82" y="0"/>
              </a:cxn>
              <a:cxn ang="0">
                <a:pos x="165" y="332"/>
              </a:cxn>
              <a:cxn ang="0">
                <a:pos x="82" y="266"/>
              </a:cxn>
              <a:cxn ang="0">
                <a:pos x="0" y="332"/>
              </a:cxn>
            </a:cxnLst>
            <a:rect l="0" t="0" r="r" b="b"/>
            <a:pathLst>
              <a:path w="165" h="332">
                <a:moveTo>
                  <a:pt x="0" y="332"/>
                </a:moveTo>
                <a:lnTo>
                  <a:pt x="82" y="0"/>
                </a:lnTo>
                <a:lnTo>
                  <a:pt x="165" y="332"/>
                </a:lnTo>
                <a:lnTo>
                  <a:pt x="82" y="266"/>
                </a:lnTo>
                <a:lnTo>
                  <a:pt x="0" y="332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4837113" y="4640262"/>
            <a:ext cx="44450" cy="889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82" y="332"/>
              </a:cxn>
              <a:cxn ang="0">
                <a:pos x="0" y="0"/>
              </a:cxn>
              <a:cxn ang="0">
                <a:pos x="82" y="66"/>
              </a:cxn>
              <a:cxn ang="0">
                <a:pos x="165" y="0"/>
              </a:cxn>
            </a:cxnLst>
            <a:rect l="0" t="0" r="r" b="b"/>
            <a:pathLst>
              <a:path w="165" h="332">
                <a:moveTo>
                  <a:pt x="165" y="0"/>
                </a:moveTo>
                <a:lnTo>
                  <a:pt x="82" y="332"/>
                </a:lnTo>
                <a:lnTo>
                  <a:pt x="0" y="0"/>
                </a:lnTo>
                <a:lnTo>
                  <a:pt x="82" y="66"/>
                </a:lnTo>
                <a:lnTo>
                  <a:pt x="165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791200" y="4749800"/>
            <a:ext cx="5588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>
            <a:off x="6311900" y="4733925"/>
            <a:ext cx="5556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" y="62"/>
              </a:cxn>
              <a:cxn ang="0">
                <a:pos x="0" y="124"/>
              </a:cxn>
              <a:cxn ang="0">
                <a:pos x="41" y="62"/>
              </a:cxn>
              <a:cxn ang="0">
                <a:pos x="0" y="0"/>
              </a:cxn>
            </a:cxnLst>
            <a:rect l="0" t="0" r="r" b="b"/>
            <a:pathLst>
              <a:path w="206" h="124">
                <a:moveTo>
                  <a:pt x="0" y="0"/>
                </a:moveTo>
                <a:lnTo>
                  <a:pt x="206" y="62"/>
                </a:lnTo>
                <a:lnTo>
                  <a:pt x="0" y="124"/>
                </a:lnTo>
                <a:lnTo>
                  <a:pt x="41" y="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V="1">
            <a:off x="7286625" y="4084637"/>
            <a:ext cx="484188" cy="279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7729538" y="4076700"/>
            <a:ext cx="55562" cy="412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1" y="0"/>
              </a:cxn>
              <a:cxn ang="0">
                <a:pos x="62" y="157"/>
              </a:cxn>
              <a:cxn ang="0">
                <a:pos x="67" y="82"/>
              </a:cxn>
              <a:cxn ang="0">
                <a:pos x="0" y="49"/>
              </a:cxn>
            </a:cxnLst>
            <a:rect l="0" t="0" r="r" b="b"/>
            <a:pathLst>
              <a:path w="211" h="157">
                <a:moveTo>
                  <a:pt x="0" y="49"/>
                </a:moveTo>
                <a:lnTo>
                  <a:pt x="211" y="0"/>
                </a:lnTo>
                <a:lnTo>
                  <a:pt x="62" y="157"/>
                </a:lnTo>
                <a:lnTo>
                  <a:pt x="67" y="82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65725" y="1674812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>
                <a:solidFill>
                  <a:srgbClr val="000000"/>
                </a:solidFill>
                <a:latin typeface="Times New Roman" pitchFamily="18" charset="0"/>
              </a:rPr>
              <a:t>ICC</a:t>
            </a:r>
            <a:endParaRPr lang="en-US" sz="4400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968875" y="3054350"/>
            <a:ext cx="21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4400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010275" y="5357812"/>
            <a:ext cx="477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P(t)</a:t>
            </a:r>
            <a:endParaRPr lang="en-US" sz="440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675563" y="3616325"/>
            <a:ext cx="90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P(t+</a:t>
            </a:r>
            <a:r>
              <a:rPr lang="en-US" sz="2500" b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t)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268886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  <a:endParaRPr lang="en-US" dirty="0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5791200" y="1295400"/>
            <a:ext cx="1588" cy="46069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5626100" y="1460500"/>
            <a:ext cx="2251075" cy="39131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>
            <a:off x="5789613" y="2424112"/>
            <a:ext cx="301625" cy="107950"/>
          </a:xfrm>
          <a:custGeom>
            <a:avLst/>
            <a:gdLst/>
            <a:ahLst/>
            <a:cxnLst>
              <a:cxn ang="0">
                <a:pos x="0" y="402"/>
              </a:cxn>
              <a:cxn ang="0">
                <a:pos x="32" y="402"/>
              </a:cxn>
              <a:cxn ang="0">
                <a:pos x="63" y="401"/>
              </a:cxn>
              <a:cxn ang="0">
                <a:pos x="95" y="400"/>
              </a:cxn>
              <a:cxn ang="0">
                <a:pos x="127" y="398"/>
              </a:cxn>
              <a:cxn ang="0">
                <a:pos x="157" y="396"/>
              </a:cxn>
              <a:cxn ang="0">
                <a:pos x="189" y="392"/>
              </a:cxn>
              <a:cxn ang="0">
                <a:pos x="220" y="389"/>
              </a:cxn>
              <a:cxn ang="0">
                <a:pos x="252" y="385"/>
              </a:cxn>
              <a:cxn ang="0">
                <a:pos x="283" y="381"/>
              </a:cxn>
              <a:cxn ang="0">
                <a:pos x="314" y="375"/>
              </a:cxn>
              <a:cxn ang="0">
                <a:pos x="346" y="369"/>
              </a:cxn>
              <a:cxn ang="0">
                <a:pos x="377" y="364"/>
              </a:cxn>
              <a:cxn ang="0">
                <a:pos x="408" y="356"/>
              </a:cxn>
              <a:cxn ang="0">
                <a:pos x="439" y="349"/>
              </a:cxn>
              <a:cxn ang="0">
                <a:pos x="469" y="341"/>
              </a:cxn>
              <a:cxn ang="0">
                <a:pos x="500" y="333"/>
              </a:cxn>
              <a:cxn ang="0">
                <a:pos x="530" y="324"/>
              </a:cxn>
              <a:cxn ang="0">
                <a:pos x="561" y="315"/>
              </a:cxn>
              <a:cxn ang="0">
                <a:pos x="590" y="304"/>
              </a:cxn>
              <a:cxn ang="0">
                <a:pos x="620" y="294"/>
              </a:cxn>
              <a:cxn ang="0">
                <a:pos x="650" y="283"/>
              </a:cxn>
              <a:cxn ang="0">
                <a:pos x="680" y="271"/>
              </a:cxn>
              <a:cxn ang="0">
                <a:pos x="709" y="259"/>
              </a:cxn>
              <a:cxn ang="0">
                <a:pos x="738" y="246"/>
              </a:cxn>
              <a:cxn ang="0">
                <a:pos x="766" y="234"/>
              </a:cxn>
              <a:cxn ang="0">
                <a:pos x="795" y="220"/>
              </a:cxn>
              <a:cxn ang="0">
                <a:pos x="824" y="206"/>
              </a:cxn>
              <a:cxn ang="0">
                <a:pos x="852" y="192"/>
              </a:cxn>
              <a:cxn ang="0">
                <a:pos x="879" y="176"/>
              </a:cxn>
              <a:cxn ang="0">
                <a:pos x="907" y="161"/>
              </a:cxn>
              <a:cxn ang="0">
                <a:pos x="935" y="145"/>
              </a:cxn>
              <a:cxn ang="0">
                <a:pos x="961" y="128"/>
              </a:cxn>
              <a:cxn ang="0">
                <a:pos x="988" y="111"/>
              </a:cxn>
              <a:cxn ang="0">
                <a:pos x="1015" y="94"/>
              </a:cxn>
              <a:cxn ang="0">
                <a:pos x="1040" y="76"/>
              </a:cxn>
              <a:cxn ang="0">
                <a:pos x="1067" y="58"/>
              </a:cxn>
              <a:cxn ang="0">
                <a:pos x="1093" y="38"/>
              </a:cxn>
              <a:cxn ang="0">
                <a:pos x="1117" y="19"/>
              </a:cxn>
              <a:cxn ang="0">
                <a:pos x="1142" y="0"/>
              </a:cxn>
            </a:cxnLst>
            <a:rect l="0" t="0" r="r" b="b"/>
            <a:pathLst>
              <a:path w="1142" h="402">
                <a:moveTo>
                  <a:pt x="0" y="402"/>
                </a:moveTo>
                <a:lnTo>
                  <a:pt x="32" y="402"/>
                </a:lnTo>
                <a:lnTo>
                  <a:pt x="63" y="401"/>
                </a:lnTo>
                <a:lnTo>
                  <a:pt x="95" y="400"/>
                </a:lnTo>
                <a:lnTo>
                  <a:pt x="127" y="398"/>
                </a:lnTo>
                <a:lnTo>
                  <a:pt x="157" y="396"/>
                </a:lnTo>
                <a:lnTo>
                  <a:pt x="189" y="392"/>
                </a:lnTo>
                <a:lnTo>
                  <a:pt x="220" y="389"/>
                </a:lnTo>
                <a:lnTo>
                  <a:pt x="252" y="385"/>
                </a:lnTo>
                <a:lnTo>
                  <a:pt x="283" y="381"/>
                </a:lnTo>
                <a:lnTo>
                  <a:pt x="314" y="375"/>
                </a:lnTo>
                <a:lnTo>
                  <a:pt x="346" y="369"/>
                </a:lnTo>
                <a:lnTo>
                  <a:pt x="377" y="364"/>
                </a:lnTo>
                <a:lnTo>
                  <a:pt x="408" y="356"/>
                </a:lnTo>
                <a:lnTo>
                  <a:pt x="439" y="349"/>
                </a:lnTo>
                <a:lnTo>
                  <a:pt x="469" y="341"/>
                </a:lnTo>
                <a:lnTo>
                  <a:pt x="500" y="333"/>
                </a:lnTo>
                <a:lnTo>
                  <a:pt x="530" y="324"/>
                </a:lnTo>
                <a:lnTo>
                  <a:pt x="561" y="315"/>
                </a:lnTo>
                <a:lnTo>
                  <a:pt x="590" y="304"/>
                </a:lnTo>
                <a:lnTo>
                  <a:pt x="620" y="294"/>
                </a:lnTo>
                <a:lnTo>
                  <a:pt x="650" y="283"/>
                </a:lnTo>
                <a:lnTo>
                  <a:pt x="680" y="271"/>
                </a:lnTo>
                <a:lnTo>
                  <a:pt x="709" y="259"/>
                </a:lnTo>
                <a:lnTo>
                  <a:pt x="738" y="246"/>
                </a:lnTo>
                <a:lnTo>
                  <a:pt x="766" y="234"/>
                </a:lnTo>
                <a:lnTo>
                  <a:pt x="795" y="220"/>
                </a:lnTo>
                <a:lnTo>
                  <a:pt x="824" y="206"/>
                </a:lnTo>
                <a:lnTo>
                  <a:pt x="852" y="192"/>
                </a:lnTo>
                <a:lnTo>
                  <a:pt x="879" y="176"/>
                </a:lnTo>
                <a:lnTo>
                  <a:pt x="907" y="161"/>
                </a:lnTo>
                <a:lnTo>
                  <a:pt x="935" y="145"/>
                </a:lnTo>
                <a:lnTo>
                  <a:pt x="961" y="128"/>
                </a:lnTo>
                <a:lnTo>
                  <a:pt x="988" y="111"/>
                </a:lnTo>
                <a:lnTo>
                  <a:pt x="1015" y="94"/>
                </a:lnTo>
                <a:lnTo>
                  <a:pt x="1040" y="76"/>
                </a:lnTo>
                <a:lnTo>
                  <a:pt x="1067" y="58"/>
                </a:lnTo>
                <a:lnTo>
                  <a:pt x="1093" y="38"/>
                </a:lnTo>
                <a:lnTo>
                  <a:pt x="1117" y="19"/>
                </a:lnTo>
                <a:lnTo>
                  <a:pt x="114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6"/>
          <p:cNvSpPr>
            <a:spLocks/>
          </p:cNvSpPr>
          <p:nvPr/>
        </p:nvSpPr>
        <p:spPr bwMode="auto">
          <a:xfrm>
            <a:off x="6075363" y="2403475"/>
            <a:ext cx="39687" cy="38100"/>
          </a:xfrm>
          <a:custGeom>
            <a:avLst/>
            <a:gdLst/>
            <a:ahLst/>
            <a:cxnLst>
              <a:cxn ang="0">
                <a:pos x="0" y="80"/>
              </a:cxn>
              <a:cxn ang="0">
                <a:pos x="150" y="0"/>
              </a:cxn>
              <a:cxn ang="0">
                <a:pos x="55" y="143"/>
              </a:cxn>
              <a:cxn ang="0">
                <a:pos x="52" y="89"/>
              </a:cxn>
              <a:cxn ang="0">
                <a:pos x="0" y="80"/>
              </a:cxn>
            </a:cxnLst>
            <a:rect l="0" t="0" r="r" b="b"/>
            <a:pathLst>
              <a:path w="150" h="143">
                <a:moveTo>
                  <a:pt x="0" y="80"/>
                </a:moveTo>
                <a:lnTo>
                  <a:pt x="150" y="0"/>
                </a:lnTo>
                <a:lnTo>
                  <a:pt x="55" y="143"/>
                </a:lnTo>
                <a:lnTo>
                  <a:pt x="52" y="89"/>
                </a:lnTo>
                <a:lnTo>
                  <a:pt x="0" y="8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Freeform 7"/>
          <p:cNvSpPr>
            <a:spLocks/>
          </p:cNvSpPr>
          <p:nvPr/>
        </p:nvSpPr>
        <p:spPr bwMode="auto">
          <a:xfrm>
            <a:off x="5353050" y="5080000"/>
            <a:ext cx="876300" cy="163512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6"/>
              </a:cxn>
              <a:cxn ang="0">
                <a:pos x="2024" y="615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7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3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2"/>
              </a:cxn>
              <a:cxn ang="0">
                <a:pos x="326" y="497"/>
              </a:cxn>
              <a:cxn ang="0">
                <a:pos x="230" y="470"/>
              </a:cxn>
              <a:cxn ang="0">
                <a:pos x="149" y="441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2"/>
              </a:cxn>
              <a:cxn ang="0">
                <a:pos x="33" y="249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8"/>
              </a:cxn>
              <a:cxn ang="0">
                <a:pos x="1477" y="2"/>
              </a:cxn>
              <a:cxn ang="0">
                <a:pos x="1650" y="0"/>
              </a:cxn>
              <a:cxn ang="0">
                <a:pos x="1823" y="2"/>
              </a:cxn>
              <a:cxn ang="0">
                <a:pos x="1996" y="7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80"/>
              </a:cxn>
              <a:cxn ang="0">
                <a:pos x="2888" y="103"/>
              </a:cxn>
              <a:cxn ang="0">
                <a:pos x="2997" y="128"/>
              </a:cxn>
              <a:cxn ang="0">
                <a:pos x="3092" y="156"/>
              </a:cxn>
              <a:cxn ang="0">
                <a:pos x="3171" y="185"/>
              </a:cxn>
              <a:cxn ang="0">
                <a:pos x="3234" y="215"/>
              </a:cxn>
              <a:cxn ang="0">
                <a:pos x="3279" y="247"/>
              </a:cxn>
              <a:cxn ang="0">
                <a:pos x="3307" y="279"/>
              </a:cxn>
              <a:cxn ang="0">
                <a:pos x="3315" y="312"/>
              </a:cxn>
            </a:cxnLst>
            <a:rect l="0" t="0" r="r" b="b"/>
            <a:pathLst>
              <a:path w="3315" h="622">
                <a:moveTo>
                  <a:pt x="3315" y="312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8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4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60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6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2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8"/>
                </a:lnTo>
                <a:lnTo>
                  <a:pt x="3225" y="413"/>
                </a:lnTo>
                <a:lnTo>
                  <a:pt x="3215" y="418"/>
                </a:lnTo>
                <a:lnTo>
                  <a:pt x="3204" y="423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9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2"/>
                </a:lnTo>
                <a:lnTo>
                  <a:pt x="3062" y="477"/>
                </a:lnTo>
                <a:lnTo>
                  <a:pt x="3046" y="481"/>
                </a:lnTo>
                <a:lnTo>
                  <a:pt x="3030" y="486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9"/>
                </a:lnTo>
                <a:lnTo>
                  <a:pt x="2962" y="504"/>
                </a:lnTo>
                <a:lnTo>
                  <a:pt x="2944" y="508"/>
                </a:lnTo>
                <a:lnTo>
                  <a:pt x="2925" y="512"/>
                </a:lnTo>
                <a:lnTo>
                  <a:pt x="2907" y="515"/>
                </a:lnTo>
                <a:lnTo>
                  <a:pt x="2888" y="520"/>
                </a:lnTo>
                <a:lnTo>
                  <a:pt x="2867" y="524"/>
                </a:lnTo>
                <a:lnTo>
                  <a:pt x="2847" y="528"/>
                </a:lnTo>
                <a:lnTo>
                  <a:pt x="2827" y="531"/>
                </a:lnTo>
                <a:lnTo>
                  <a:pt x="2807" y="536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50"/>
                </a:lnTo>
                <a:lnTo>
                  <a:pt x="2698" y="554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7"/>
                </a:lnTo>
                <a:lnTo>
                  <a:pt x="2580" y="570"/>
                </a:lnTo>
                <a:lnTo>
                  <a:pt x="2557" y="573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2"/>
                </a:lnTo>
                <a:lnTo>
                  <a:pt x="2457" y="584"/>
                </a:lnTo>
                <a:lnTo>
                  <a:pt x="2431" y="586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8"/>
                </a:lnTo>
                <a:lnTo>
                  <a:pt x="2273" y="600"/>
                </a:lnTo>
                <a:lnTo>
                  <a:pt x="2247" y="602"/>
                </a:lnTo>
                <a:lnTo>
                  <a:pt x="2219" y="604"/>
                </a:lnTo>
                <a:lnTo>
                  <a:pt x="2191" y="606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2"/>
                </a:lnTo>
                <a:lnTo>
                  <a:pt x="2053" y="614"/>
                </a:lnTo>
                <a:lnTo>
                  <a:pt x="2024" y="615"/>
                </a:lnTo>
                <a:lnTo>
                  <a:pt x="1996" y="616"/>
                </a:lnTo>
                <a:lnTo>
                  <a:pt x="1967" y="617"/>
                </a:lnTo>
                <a:lnTo>
                  <a:pt x="1939" y="618"/>
                </a:lnTo>
                <a:lnTo>
                  <a:pt x="1911" y="619"/>
                </a:lnTo>
                <a:lnTo>
                  <a:pt x="1882" y="620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2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8"/>
                </a:lnTo>
                <a:lnTo>
                  <a:pt x="1362" y="618"/>
                </a:lnTo>
                <a:lnTo>
                  <a:pt x="1333" y="617"/>
                </a:lnTo>
                <a:lnTo>
                  <a:pt x="1305" y="616"/>
                </a:lnTo>
                <a:lnTo>
                  <a:pt x="1276" y="614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1"/>
                </a:lnTo>
                <a:lnTo>
                  <a:pt x="1028" y="599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5"/>
                </a:lnTo>
                <a:lnTo>
                  <a:pt x="846" y="583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8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2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8"/>
                </a:lnTo>
                <a:lnTo>
                  <a:pt x="498" y="534"/>
                </a:lnTo>
                <a:lnTo>
                  <a:pt x="478" y="529"/>
                </a:lnTo>
                <a:lnTo>
                  <a:pt x="457" y="526"/>
                </a:lnTo>
                <a:lnTo>
                  <a:pt x="437" y="522"/>
                </a:lnTo>
                <a:lnTo>
                  <a:pt x="418" y="518"/>
                </a:lnTo>
                <a:lnTo>
                  <a:pt x="399" y="513"/>
                </a:lnTo>
                <a:lnTo>
                  <a:pt x="380" y="510"/>
                </a:lnTo>
                <a:lnTo>
                  <a:pt x="362" y="506"/>
                </a:lnTo>
                <a:lnTo>
                  <a:pt x="344" y="502"/>
                </a:lnTo>
                <a:lnTo>
                  <a:pt x="326" y="497"/>
                </a:lnTo>
                <a:lnTo>
                  <a:pt x="309" y="492"/>
                </a:lnTo>
                <a:lnTo>
                  <a:pt x="292" y="488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70"/>
                </a:lnTo>
                <a:lnTo>
                  <a:pt x="215" y="465"/>
                </a:lnTo>
                <a:lnTo>
                  <a:pt x="202" y="460"/>
                </a:lnTo>
                <a:lnTo>
                  <a:pt x="188" y="456"/>
                </a:lnTo>
                <a:lnTo>
                  <a:pt x="175" y="450"/>
                </a:lnTo>
                <a:lnTo>
                  <a:pt x="162" y="446"/>
                </a:lnTo>
                <a:lnTo>
                  <a:pt x="149" y="441"/>
                </a:lnTo>
                <a:lnTo>
                  <a:pt x="138" y="435"/>
                </a:lnTo>
                <a:lnTo>
                  <a:pt x="126" y="431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6"/>
                </a:lnTo>
                <a:lnTo>
                  <a:pt x="68" y="400"/>
                </a:lnTo>
                <a:lnTo>
                  <a:pt x="60" y="395"/>
                </a:lnTo>
                <a:lnTo>
                  <a:pt x="52" y="390"/>
                </a:lnTo>
                <a:lnTo>
                  <a:pt x="46" y="384"/>
                </a:lnTo>
                <a:lnTo>
                  <a:pt x="39" y="379"/>
                </a:lnTo>
                <a:lnTo>
                  <a:pt x="33" y="374"/>
                </a:lnTo>
                <a:lnTo>
                  <a:pt x="28" y="368"/>
                </a:lnTo>
                <a:lnTo>
                  <a:pt x="22" y="363"/>
                </a:lnTo>
                <a:lnTo>
                  <a:pt x="18" y="358"/>
                </a:lnTo>
                <a:lnTo>
                  <a:pt x="14" y="352"/>
                </a:lnTo>
                <a:lnTo>
                  <a:pt x="11" y="347"/>
                </a:lnTo>
                <a:lnTo>
                  <a:pt x="8" y="342"/>
                </a:lnTo>
                <a:lnTo>
                  <a:pt x="4" y="336"/>
                </a:lnTo>
                <a:lnTo>
                  <a:pt x="2" y="331"/>
                </a:lnTo>
                <a:lnTo>
                  <a:pt x="1" y="325"/>
                </a:lnTo>
                <a:lnTo>
                  <a:pt x="0" y="319"/>
                </a:lnTo>
                <a:lnTo>
                  <a:pt x="0" y="314"/>
                </a:lnTo>
                <a:lnTo>
                  <a:pt x="0" y="309"/>
                </a:lnTo>
                <a:lnTo>
                  <a:pt x="0" y="303"/>
                </a:lnTo>
                <a:lnTo>
                  <a:pt x="1" y="298"/>
                </a:lnTo>
                <a:lnTo>
                  <a:pt x="2" y="293"/>
                </a:lnTo>
                <a:lnTo>
                  <a:pt x="4" y="287"/>
                </a:lnTo>
                <a:lnTo>
                  <a:pt x="8" y="282"/>
                </a:lnTo>
                <a:lnTo>
                  <a:pt x="11" y="277"/>
                </a:lnTo>
                <a:lnTo>
                  <a:pt x="14" y="271"/>
                </a:lnTo>
                <a:lnTo>
                  <a:pt x="18" y="265"/>
                </a:lnTo>
                <a:lnTo>
                  <a:pt x="22" y="259"/>
                </a:lnTo>
                <a:lnTo>
                  <a:pt x="28" y="254"/>
                </a:lnTo>
                <a:lnTo>
                  <a:pt x="33" y="249"/>
                </a:lnTo>
                <a:lnTo>
                  <a:pt x="39" y="243"/>
                </a:lnTo>
                <a:lnTo>
                  <a:pt x="46" y="238"/>
                </a:lnTo>
                <a:lnTo>
                  <a:pt x="52" y="233"/>
                </a:lnTo>
                <a:lnTo>
                  <a:pt x="60" y="229"/>
                </a:lnTo>
                <a:lnTo>
                  <a:pt x="68" y="223"/>
                </a:lnTo>
                <a:lnTo>
                  <a:pt x="77" y="218"/>
                </a:lnTo>
                <a:lnTo>
                  <a:pt x="85" y="213"/>
                </a:lnTo>
                <a:lnTo>
                  <a:pt x="95" y="207"/>
                </a:lnTo>
                <a:lnTo>
                  <a:pt x="105" y="202"/>
                </a:lnTo>
                <a:lnTo>
                  <a:pt x="115" y="198"/>
                </a:lnTo>
                <a:lnTo>
                  <a:pt x="126" y="192"/>
                </a:lnTo>
                <a:lnTo>
                  <a:pt x="138" y="187"/>
                </a:lnTo>
                <a:lnTo>
                  <a:pt x="149" y="182"/>
                </a:lnTo>
                <a:lnTo>
                  <a:pt x="162" y="177"/>
                </a:lnTo>
                <a:lnTo>
                  <a:pt x="175" y="172"/>
                </a:lnTo>
                <a:lnTo>
                  <a:pt x="188" y="168"/>
                </a:lnTo>
                <a:lnTo>
                  <a:pt x="202" y="162"/>
                </a:lnTo>
                <a:lnTo>
                  <a:pt x="215" y="158"/>
                </a:lnTo>
                <a:lnTo>
                  <a:pt x="230" y="153"/>
                </a:lnTo>
                <a:lnTo>
                  <a:pt x="245" y="149"/>
                </a:lnTo>
                <a:lnTo>
                  <a:pt x="260" y="144"/>
                </a:lnTo>
                <a:lnTo>
                  <a:pt x="276" y="139"/>
                </a:lnTo>
                <a:lnTo>
                  <a:pt x="292" y="135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8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1"/>
                </a:lnTo>
                <a:lnTo>
                  <a:pt x="457" y="97"/>
                </a:lnTo>
                <a:lnTo>
                  <a:pt x="478" y="93"/>
                </a:lnTo>
                <a:lnTo>
                  <a:pt x="498" y="89"/>
                </a:lnTo>
                <a:lnTo>
                  <a:pt x="519" y="86"/>
                </a:lnTo>
                <a:lnTo>
                  <a:pt x="541" y="81"/>
                </a:lnTo>
                <a:lnTo>
                  <a:pt x="562" y="78"/>
                </a:lnTo>
                <a:lnTo>
                  <a:pt x="583" y="75"/>
                </a:lnTo>
                <a:lnTo>
                  <a:pt x="606" y="71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5"/>
                </a:lnTo>
                <a:lnTo>
                  <a:pt x="746" y="51"/>
                </a:lnTo>
                <a:lnTo>
                  <a:pt x="771" y="48"/>
                </a:lnTo>
                <a:lnTo>
                  <a:pt x="796" y="46"/>
                </a:lnTo>
                <a:lnTo>
                  <a:pt x="820" y="43"/>
                </a:lnTo>
                <a:lnTo>
                  <a:pt x="846" y="41"/>
                </a:lnTo>
                <a:lnTo>
                  <a:pt x="870" y="38"/>
                </a:lnTo>
                <a:lnTo>
                  <a:pt x="897" y="36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4"/>
                </a:lnTo>
                <a:lnTo>
                  <a:pt x="1055" y="22"/>
                </a:lnTo>
                <a:lnTo>
                  <a:pt x="1082" y="20"/>
                </a:lnTo>
                <a:lnTo>
                  <a:pt x="1109" y="18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8"/>
                </a:lnTo>
                <a:lnTo>
                  <a:pt x="1333" y="7"/>
                </a:lnTo>
                <a:lnTo>
                  <a:pt x="1362" y="6"/>
                </a:lnTo>
                <a:lnTo>
                  <a:pt x="1390" y="5"/>
                </a:lnTo>
                <a:lnTo>
                  <a:pt x="1419" y="4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1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2"/>
                </a:lnTo>
                <a:lnTo>
                  <a:pt x="1853" y="2"/>
                </a:lnTo>
                <a:lnTo>
                  <a:pt x="1882" y="4"/>
                </a:lnTo>
                <a:lnTo>
                  <a:pt x="1910" y="5"/>
                </a:lnTo>
                <a:lnTo>
                  <a:pt x="1939" y="5"/>
                </a:lnTo>
                <a:lnTo>
                  <a:pt x="1967" y="6"/>
                </a:lnTo>
                <a:lnTo>
                  <a:pt x="1996" y="7"/>
                </a:lnTo>
                <a:lnTo>
                  <a:pt x="2024" y="8"/>
                </a:lnTo>
                <a:lnTo>
                  <a:pt x="2053" y="10"/>
                </a:lnTo>
                <a:lnTo>
                  <a:pt x="2080" y="11"/>
                </a:lnTo>
                <a:lnTo>
                  <a:pt x="2108" y="12"/>
                </a:lnTo>
                <a:lnTo>
                  <a:pt x="2137" y="14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1"/>
                </a:lnTo>
                <a:lnTo>
                  <a:pt x="2273" y="23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4"/>
                </a:lnTo>
                <a:lnTo>
                  <a:pt x="2431" y="37"/>
                </a:lnTo>
                <a:lnTo>
                  <a:pt x="2457" y="39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4"/>
                </a:lnTo>
                <a:lnTo>
                  <a:pt x="2605" y="56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70"/>
                </a:lnTo>
                <a:lnTo>
                  <a:pt x="2720" y="73"/>
                </a:lnTo>
                <a:lnTo>
                  <a:pt x="2743" y="76"/>
                </a:lnTo>
                <a:lnTo>
                  <a:pt x="2764" y="80"/>
                </a:lnTo>
                <a:lnTo>
                  <a:pt x="2785" y="83"/>
                </a:lnTo>
                <a:lnTo>
                  <a:pt x="2807" y="88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3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20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3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1"/>
                </a:lnTo>
                <a:lnTo>
                  <a:pt x="3092" y="156"/>
                </a:lnTo>
                <a:lnTo>
                  <a:pt x="3106" y="160"/>
                </a:lnTo>
                <a:lnTo>
                  <a:pt x="3120" y="165"/>
                </a:lnTo>
                <a:lnTo>
                  <a:pt x="3134" y="170"/>
                </a:lnTo>
                <a:lnTo>
                  <a:pt x="3147" y="175"/>
                </a:lnTo>
                <a:lnTo>
                  <a:pt x="3159" y="179"/>
                </a:lnTo>
                <a:lnTo>
                  <a:pt x="3171" y="185"/>
                </a:lnTo>
                <a:lnTo>
                  <a:pt x="3183" y="189"/>
                </a:lnTo>
                <a:lnTo>
                  <a:pt x="3194" y="194"/>
                </a:lnTo>
                <a:lnTo>
                  <a:pt x="3204" y="200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5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1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7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3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9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5"/>
                </a:lnTo>
                <a:lnTo>
                  <a:pt x="3314" y="300"/>
                </a:lnTo>
                <a:lnTo>
                  <a:pt x="3315" y="306"/>
                </a:lnTo>
                <a:lnTo>
                  <a:pt x="3315" y="31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8"/>
          <p:cNvSpPr>
            <a:spLocks/>
          </p:cNvSpPr>
          <p:nvPr/>
        </p:nvSpPr>
        <p:spPr bwMode="auto">
          <a:xfrm>
            <a:off x="5353050" y="4284662"/>
            <a:ext cx="876300" cy="163513"/>
          </a:xfrm>
          <a:custGeom>
            <a:avLst/>
            <a:gdLst/>
            <a:ahLst/>
            <a:cxnLst>
              <a:cxn ang="0">
                <a:pos x="3309" y="338"/>
              </a:cxn>
              <a:cxn ang="0">
                <a:pos x="3284" y="370"/>
              </a:cxn>
              <a:cxn ang="0">
                <a:pos x="3243" y="402"/>
              </a:cxn>
              <a:cxn ang="0">
                <a:pos x="3183" y="433"/>
              </a:cxn>
              <a:cxn ang="0">
                <a:pos x="3106" y="462"/>
              </a:cxn>
              <a:cxn ang="0">
                <a:pos x="3013" y="490"/>
              </a:cxn>
              <a:cxn ang="0">
                <a:pos x="2907" y="515"/>
              </a:cxn>
              <a:cxn ang="0">
                <a:pos x="2785" y="539"/>
              </a:cxn>
              <a:cxn ang="0">
                <a:pos x="2652" y="560"/>
              </a:cxn>
              <a:cxn ang="0">
                <a:pos x="2507" y="578"/>
              </a:cxn>
              <a:cxn ang="0">
                <a:pos x="2353" y="593"/>
              </a:cxn>
              <a:cxn ang="0">
                <a:pos x="2191" y="605"/>
              </a:cxn>
              <a:cxn ang="0">
                <a:pos x="2024" y="614"/>
              </a:cxn>
              <a:cxn ang="0">
                <a:pos x="1853" y="620"/>
              </a:cxn>
              <a:cxn ang="0">
                <a:pos x="1679" y="622"/>
              </a:cxn>
              <a:cxn ang="0">
                <a:pos x="1506" y="621"/>
              </a:cxn>
              <a:cxn ang="0">
                <a:pos x="1333" y="615"/>
              </a:cxn>
              <a:cxn ang="0">
                <a:pos x="1164" y="608"/>
              </a:cxn>
              <a:cxn ang="0">
                <a:pos x="1001" y="596"/>
              </a:cxn>
              <a:cxn ang="0">
                <a:pos x="846" y="582"/>
              </a:cxn>
              <a:cxn ang="0">
                <a:pos x="698" y="564"/>
              </a:cxn>
              <a:cxn ang="0">
                <a:pos x="562" y="544"/>
              </a:cxn>
              <a:cxn ang="0">
                <a:pos x="437" y="521"/>
              </a:cxn>
              <a:cxn ang="0">
                <a:pos x="326" y="496"/>
              </a:cxn>
              <a:cxn ang="0">
                <a:pos x="230" y="469"/>
              </a:cxn>
              <a:cxn ang="0">
                <a:pos x="149" y="440"/>
              </a:cxn>
              <a:cxn ang="0">
                <a:pos x="85" y="410"/>
              </a:cxn>
              <a:cxn ang="0">
                <a:pos x="39" y="379"/>
              </a:cxn>
              <a:cxn ang="0">
                <a:pos x="11" y="347"/>
              </a:cxn>
              <a:cxn ang="0">
                <a:pos x="0" y="314"/>
              </a:cxn>
              <a:cxn ang="0">
                <a:pos x="8" y="280"/>
              </a:cxn>
              <a:cxn ang="0">
                <a:pos x="33" y="248"/>
              </a:cxn>
              <a:cxn ang="0">
                <a:pos x="77" y="218"/>
              </a:cxn>
              <a:cxn ang="0">
                <a:pos x="138" y="187"/>
              </a:cxn>
              <a:cxn ang="0">
                <a:pos x="215" y="158"/>
              </a:cxn>
              <a:cxn ang="0">
                <a:pos x="309" y="130"/>
              </a:cxn>
              <a:cxn ang="0">
                <a:pos x="418" y="105"/>
              </a:cxn>
              <a:cxn ang="0">
                <a:pos x="541" y="81"/>
              </a:cxn>
              <a:cxn ang="0">
                <a:pos x="675" y="61"/>
              </a:cxn>
              <a:cxn ang="0">
                <a:pos x="820" y="43"/>
              </a:cxn>
              <a:cxn ang="0">
                <a:pos x="975" y="28"/>
              </a:cxn>
              <a:cxn ang="0">
                <a:pos x="1137" y="16"/>
              </a:cxn>
              <a:cxn ang="0">
                <a:pos x="1304" y="7"/>
              </a:cxn>
              <a:cxn ang="0">
                <a:pos x="1477" y="2"/>
              </a:cxn>
              <a:cxn ang="0">
                <a:pos x="1650" y="0"/>
              </a:cxn>
              <a:cxn ang="0">
                <a:pos x="1823" y="1"/>
              </a:cxn>
              <a:cxn ang="0">
                <a:pos x="1996" y="6"/>
              </a:cxn>
              <a:cxn ang="0">
                <a:pos x="2165" y="15"/>
              </a:cxn>
              <a:cxn ang="0">
                <a:pos x="2327" y="27"/>
              </a:cxn>
              <a:cxn ang="0">
                <a:pos x="2482" y="42"/>
              </a:cxn>
              <a:cxn ang="0">
                <a:pos x="2628" y="59"/>
              </a:cxn>
              <a:cxn ang="0">
                <a:pos x="2764" y="79"/>
              </a:cxn>
              <a:cxn ang="0">
                <a:pos x="2888" y="102"/>
              </a:cxn>
              <a:cxn ang="0">
                <a:pos x="2997" y="128"/>
              </a:cxn>
              <a:cxn ang="0">
                <a:pos x="3092" y="155"/>
              </a:cxn>
              <a:cxn ang="0">
                <a:pos x="3171" y="184"/>
              </a:cxn>
              <a:cxn ang="0">
                <a:pos x="3234" y="214"/>
              </a:cxn>
              <a:cxn ang="0">
                <a:pos x="3279" y="246"/>
              </a:cxn>
              <a:cxn ang="0">
                <a:pos x="3307" y="278"/>
              </a:cxn>
              <a:cxn ang="0">
                <a:pos x="3315" y="310"/>
              </a:cxn>
            </a:cxnLst>
            <a:rect l="0" t="0" r="r" b="b"/>
            <a:pathLst>
              <a:path w="3315" h="622">
                <a:moveTo>
                  <a:pt x="3315" y="310"/>
                </a:moveTo>
                <a:lnTo>
                  <a:pt x="3315" y="317"/>
                </a:lnTo>
                <a:lnTo>
                  <a:pt x="3314" y="322"/>
                </a:lnTo>
                <a:lnTo>
                  <a:pt x="3313" y="327"/>
                </a:lnTo>
                <a:lnTo>
                  <a:pt x="3311" y="333"/>
                </a:lnTo>
                <a:lnTo>
                  <a:pt x="3309" y="338"/>
                </a:lnTo>
                <a:lnTo>
                  <a:pt x="3307" y="343"/>
                </a:lnTo>
                <a:lnTo>
                  <a:pt x="3303" y="349"/>
                </a:lnTo>
                <a:lnTo>
                  <a:pt x="3299" y="354"/>
                </a:lnTo>
                <a:lnTo>
                  <a:pt x="3295" y="359"/>
                </a:lnTo>
                <a:lnTo>
                  <a:pt x="3290" y="365"/>
                </a:lnTo>
                <a:lnTo>
                  <a:pt x="3284" y="370"/>
                </a:lnTo>
                <a:lnTo>
                  <a:pt x="3279" y="375"/>
                </a:lnTo>
                <a:lnTo>
                  <a:pt x="3273" y="381"/>
                </a:lnTo>
                <a:lnTo>
                  <a:pt x="3266" y="386"/>
                </a:lnTo>
                <a:lnTo>
                  <a:pt x="3259" y="391"/>
                </a:lnTo>
                <a:lnTo>
                  <a:pt x="3251" y="397"/>
                </a:lnTo>
                <a:lnTo>
                  <a:pt x="3243" y="402"/>
                </a:lnTo>
                <a:lnTo>
                  <a:pt x="3234" y="407"/>
                </a:lnTo>
                <a:lnTo>
                  <a:pt x="3225" y="413"/>
                </a:lnTo>
                <a:lnTo>
                  <a:pt x="3215" y="417"/>
                </a:lnTo>
                <a:lnTo>
                  <a:pt x="3204" y="422"/>
                </a:lnTo>
                <a:lnTo>
                  <a:pt x="3194" y="428"/>
                </a:lnTo>
                <a:lnTo>
                  <a:pt x="3183" y="433"/>
                </a:lnTo>
                <a:lnTo>
                  <a:pt x="3171" y="437"/>
                </a:lnTo>
                <a:lnTo>
                  <a:pt x="3159" y="443"/>
                </a:lnTo>
                <a:lnTo>
                  <a:pt x="3147" y="448"/>
                </a:lnTo>
                <a:lnTo>
                  <a:pt x="3134" y="452"/>
                </a:lnTo>
                <a:lnTo>
                  <a:pt x="3120" y="458"/>
                </a:lnTo>
                <a:lnTo>
                  <a:pt x="3106" y="462"/>
                </a:lnTo>
                <a:lnTo>
                  <a:pt x="3092" y="467"/>
                </a:lnTo>
                <a:lnTo>
                  <a:pt x="3077" y="471"/>
                </a:lnTo>
                <a:lnTo>
                  <a:pt x="3062" y="476"/>
                </a:lnTo>
                <a:lnTo>
                  <a:pt x="3046" y="481"/>
                </a:lnTo>
                <a:lnTo>
                  <a:pt x="3030" y="485"/>
                </a:lnTo>
                <a:lnTo>
                  <a:pt x="3013" y="490"/>
                </a:lnTo>
                <a:lnTo>
                  <a:pt x="2997" y="494"/>
                </a:lnTo>
                <a:lnTo>
                  <a:pt x="2979" y="498"/>
                </a:lnTo>
                <a:lnTo>
                  <a:pt x="2962" y="502"/>
                </a:lnTo>
                <a:lnTo>
                  <a:pt x="2944" y="507"/>
                </a:lnTo>
                <a:lnTo>
                  <a:pt x="2925" y="511"/>
                </a:lnTo>
                <a:lnTo>
                  <a:pt x="2907" y="515"/>
                </a:lnTo>
                <a:lnTo>
                  <a:pt x="2888" y="519"/>
                </a:lnTo>
                <a:lnTo>
                  <a:pt x="2867" y="524"/>
                </a:lnTo>
                <a:lnTo>
                  <a:pt x="2847" y="527"/>
                </a:lnTo>
                <a:lnTo>
                  <a:pt x="2827" y="531"/>
                </a:lnTo>
                <a:lnTo>
                  <a:pt x="2807" y="535"/>
                </a:lnTo>
                <a:lnTo>
                  <a:pt x="2785" y="539"/>
                </a:lnTo>
                <a:lnTo>
                  <a:pt x="2764" y="543"/>
                </a:lnTo>
                <a:lnTo>
                  <a:pt x="2743" y="546"/>
                </a:lnTo>
                <a:lnTo>
                  <a:pt x="2720" y="549"/>
                </a:lnTo>
                <a:lnTo>
                  <a:pt x="2698" y="553"/>
                </a:lnTo>
                <a:lnTo>
                  <a:pt x="2674" y="557"/>
                </a:lnTo>
                <a:lnTo>
                  <a:pt x="2652" y="560"/>
                </a:lnTo>
                <a:lnTo>
                  <a:pt x="2628" y="563"/>
                </a:lnTo>
                <a:lnTo>
                  <a:pt x="2605" y="566"/>
                </a:lnTo>
                <a:lnTo>
                  <a:pt x="2580" y="569"/>
                </a:lnTo>
                <a:lnTo>
                  <a:pt x="2557" y="572"/>
                </a:lnTo>
                <a:lnTo>
                  <a:pt x="2532" y="575"/>
                </a:lnTo>
                <a:lnTo>
                  <a:pt x="2507" y="578"/>
                </a:lnTo>
                <a:lnTo>
                  <a:pt x="2482" y="580"/>
                </a:lnTo>
                <a:lnTo>
                  <a:pt x="2457" y="583"/>
                </a:lnTo>
                <a:lnTo>
                  <a:pt x="2431" y="585"/>
                </a:lnTo>
                <a:lnTo>
                  <a:pt x="2406" y="589"/>
                </a:lnTo>
                <a:lnTo>
                  <a:pt x="2380" y="591"/>
                </a:lnTo>
                <a:lnTo>
                  <a:pt x="2353" y="593"/>
                </a:lnTo>
                <a:lnTo>
                  <a:pt x="2327" y="595"/>
                </a:lnTo>
                <a:lnTo>
                  <a:pt x="2300" y="597"/>
                </a:lnTo>
                <a:lnTo>
                  <a:pt x="2273" y="599"/>
                </a:lnTo>
                <a:lnTo>
                  <a:pt x="2247" y="601"/>
                </a:lnTo>
                <a:lnTo>
                  <a:pt x="2219" y="604"/>
                </a:lnTo>
                <a:lnTo>
                  <a:pt x="2191" y="605"/>
                </a:lnTo>
                <a:lnTo>
                  <a:pt x="2165" y="607"/>
                </a:lnTo>
                <a:lnTo>
                  <a:pt x="2137" y="609"/>
                </a:lnTo>
                <a:lnTo>
                  <a:pt x="2109" y="610"/>
                </a:lnTo>
                <a:lnTo>
                  <a:pt x="2080" y="611"/>
                </a:lnTo>
                <a:lnTo>
                  <a:pt x="2053" y="613"/>
                </a:lnTo>
                <a:lnTo>
                  <a:pt x="2024" y="614"/>
                </a:lnTo>
                <a:lnTo>
                  <a:pt x="1996" y="615"/>
                </a:lnTo>
                <a:lnTo>
                  <a:pt x="1967" y="616"/>
                </a:lnTo>
                <a:lnTo>
                  <a:pt x="1939" y="617"/>
                </a:lnTo>
                <a:lnTo>
                  <a:pt x="1911" y="619"/>
                </a:lnTo>
                <a:lnTo>
                  <a:pt x="1882" y="619"/>
                </a:lnTo>
                <a:lnTo>
                  <a:pt x="1853" y="620"/>
                </a:lnTo>
                <a:lnTo>
                  <a:pt x="1824" y="621"/>
                </a:lnTo>
                <a:lnTo>
                  <a:pt x="1795" y="621"/>
                </a:lnTo>
                <a:lnTo>
                  <a:pt x="1766" y="621"/>
                </a:lnTo>
                <a:lnTo>
                  <a:pt x="1737" y="622"/>
                </a:lnTo>
                <a:lnTo>
                  <a:pt x="1708" y="622"/>
                </a:lnTo>
                <a:lnTo>
                  <a:pt x="1679" y="622"/>
                </a:lnTo>
                <a:lnTo>
                  <a:pt x="1651" y="622"/>
                </a:lnTo>
                <a:lnTo>
                  <a:pt x="1621" y="622"/>
                </a:lnTo>
                <a:lnTo>
                  <a:pt x="1592" y="622"/>
                </a:lnTo>
                <a:lnTo>
                  <a:pt x="1563" y="622"/>
                </a:lnTo>
                <a:lnTo>
                  <a:pt x="1534" y="621"/>
                </a:lnTo>
                <a:lnTo>
                  <a:pt x="1506" y="621"/>
                </a:lnTo>
                <a:lnTo>
                  <a:pt x="1477" y="620"/>
                </a:lnTo>
                <a:lnTo>
                  <a:pt x="1448" y="620"/>
                </a:lnTo>
                <a:lnTo>
                  <a:pt x="1419" y="619"/>
                </a:lnTo>
                <a:lnTo>
                  <a:pt x="1390" y="617"/>
                </a:lnTo>
                <a:lnTo>
                  <a:pt x="1362" y="616"/>
                </a:lnTo>
                <a:lnTo>
                  <a:pt x="1333" y="615"/>
                </a:lnTo>
                <a:lnTo>
                  <a:pt x="1305" y="614"/>
                </a:lnTo>
                <a:lnTo>
                  <a:pt x="1276" y="613"/>
                </a:lnTo>
                <a:lnTo>
                  <a:pt x="1249" y="612"/>
                </a:lnTo>
                <a:lnTo>
                  <a:pt x="1220" y="611"/>
                </a:lnTo>
                <a:lnTo>
                  <a:pt x="1192" y="609"/>
                </a:lnTo>
                <a:lnTo>
                  <a:pt x="1164" y="608"/>
                </a:lnTo>
                <a:lnTo>
                  <a:pt x="1137" y="606"/>
                </a:lnTo>
                <a:lnTo>
                  <a:pt x="1109" y="605"/>
                </a:lnTo>
                <a:lnTo>
                  <a:pt x="1082" y="603"/>
                </a:lnTo>
                <a:lnTo>
                  <a:pt x="1055" y="600"/>
                </a:lnTo>
                <a:lnTo>
                  <a:pt x="1028" y="598"/>
                </a:lnTo>
                <a:lnTo>
                  <a:pt x="1001" y="596"/>
                </a:lnTo>
                <a:lnTo>
                  <a:pt x="975" y="594"/>
                </a:lnTo>
                <a:lnTo>
                  <a:pt x="948" y="592"/>
                </a:lnTo>
                <a:lnTo>
                  <a:pt x="922" y="590"/>
                </a:lnTo>
                <a:lnTo>
                  <a:pt x="897" y="588"/>
                </a:lnTo>
                <a:lnTo>
                  <a:pt x="871" y="584"/>
                </a:lnTo>
                <a:lnTo>
                  <a:pt x="846" y="582"/>
                </a:lnTo>
                <a:lnTo>
                  <a:pt x="820" y="579"/>
                </a:lnTo>
                <a:lnTo>
                  <a:pt x="796" y="577"/>
                </a:lnTo>
                <a:lnTo>
                  <a:pt x="771" y="574"/>
                </a:lnTo>
                <a:lnTo>
                  <a:pt x="746" y="571"/>
                </a:lnTo>
                <a:lnTo>
                  <a:pt x="722" y="567"/>
                </a:lnTo>
                <a:lnTo>
                  <a:pt x="698" y="564"/>
                </a:lnTo>
                <a:lnTo>
                  <a:pt x="675" y="561"/>
                </a:lnTo>
                <a:lnTo>
                  <a:pt x="652" y="558"/>
                </a:lnTo>
                <a:lnTo>
                  <a:pt x="628" y="555"/>
                </a:lnTo>
                <a:lnTo>
                  <a:pt x="606" y="551"/>
                </a:lnTo>
                <a:lnTo>
                  <a:pt x="583" y="548"/>
                </a:lnTo>
                <a:lnTo>
                  <a:pt x="562" y="544"/>
                </a:lnTo>
                <a:lnTo>
                  <a:pt x="541" y="541"/>
                </a:lnTo>
                <a:lnTo>
                  <a:pt x="519" y="536"/>
                </a:lnTo>
                <a:lnTo>
                  <a:pt x="498" y="533"/>
                </a:lnTo>
                <a:lnTo>
                  <a:pt x="478" y="529"/>
                </a:lnTo>
                <a:lnTo>
                  <a:pt x="457" y="526"/>
                </a:lnTo>
                <a:lnTo>
                  <a:pt x="437" y="521"/>
                </a:lnTo>
                <a:lnTo>
                  <a:pt x="418" y="517"/>
                </a:lnTo>
                <a:lnTo>
                  <a:pt x="399" y="513"/>
                </a:lnTo>
                <a:lnTo>
                  <a:pt x="380" y="509"/>
                </a:lnTo>
                <a:lnTo>
                  <a:pt x="362" y="504"/>
                </a:lnTo>
                <a:lnTo>
                  <a:pt x="344" y="500"/>
                </a:lnTo>
                <a:lnTo>
                  <a:pt x="326" y="496"/>
                </a:lnTo>
                <a:lnTo>
                  <a:pt x="309" y="492"/>
                </a:lnTo>
                <a:lnTo>
                  <a:pt x="292" y="487"/>
                </a:lnTo>
                <a:lnTo>
                  <a:pt x="276" y="483"/>
                </a:lnTo>
                <a:lnTo>
                  <a:pt x="260" y="479"/>
                </a:lnTo>
                <a:lnTo>
                  <a:pt x="245" y="474"/>
                </a:lnTo>
                <a:lnTo>
                  <a:pt x="230" y="469"/>
                </a:lnTo>
                <a:lnTo>
                  <a:pt x="215" y="464"/>
                </a:lnTo>
                <a:lnTo>
                  <a:pt x="202" y="460"/>
                </a:lnTo>
                <a:lnTo>
                  <a:pt x="188" y="454"/>
                </a:lnTo>
                <a:lnTo>
                  <a:pt x="175" y="450"/>
                </a:lnTo>
                <a:lnTo>
                  <a:pt x="162" y="445"/>
                </a:lnTo>
                <a:lnTo>
                  <a:pt x="149" y="440"/>
                </a:lnTo>
                <a:lnTo>
                  <a:pt x="138" y="435"/>
                </a:lnTo>
                <a:lnTo>
                  <a:pt x="126" y="430"/>
                </a:lnTo>
                <a:lnTo>
                  <a:pt x="115" y="426"/>
                </a:lnTo>
                <a:lnTo>
                  <a:pt x="105" y="420"/>
                </a:lnTo>
                <a:lnTo>
                  <a:pt x="95" y="415"/>
                </a:lnTo>
                <a:lnTo>
                  <a:pt x="85" y="410"/>
                </a:lnTo>
                <a:lnTo>
                  <a:pt x="77" y="404"/>
                </a:lnTo>
                <a:lnTo>
                  <a:pt x="68" y="400"/>
                </a:lnTo>
                <a:lnTo>
                  <a:pt x="60" y="395"/>
                </a:lnTo>
                <a:lnTo>
                  <a:pt x="52" y="389"/>
                </a:lnTo>
                <a:lnTo>
                  <a:pt x="46" y="384"/>
                </a:lnTo>
                <a:lnTo>
                  <a:pt x="39" y="379"/>
                </a:lnTo>
                <a:lnTo>
                  <a:pt x="33" y="373"/>
                </a:lnTo>
                <a:lnTo>
                  <a:pt x="28" y="368"/>
                </a:lnTo>
                <a:lnTo>
                  <a:pt x="22" y="363"/>
                </a:lnTo>
                <a:lnTo>
                  <a:pt x="18" y="357"/>
                </a:lnTo>
                <a:lnTo>
                  <a:pt x="14" y="352"/>
                </a:lnTo>
                <a:lnTo>
                  <a:pt x="11" y="347"/>
                </a:lnTo>
                <a:lnTo>
                  <a:pt x="8" y="341"/>
                </a:lnTo>
                <a:lnTo>
                  <a:pt x="4" y="335"/>
                </a:lnTo>
                <a:lnTo>
                  <a:pt x="2" y="330"/>
                </a:lnTo>
                <a:lnTo>
                  <a:pt x="1" y="324"/>
                </a:lnTo>
                <a:lnTo>
                  <a:pt x="0" y="319"/>
                </a:lnTo>
                <a:lnTo>
                  <a:pt x="0" y="314"/>
                </a:lnTo>
                <a:lnTo>
                  <a:pt x="0" y="308"/>
                </a:lnTo>
                <a:lnTo>
                  <a:pt x="0" y="303"/>
                </a:lnTo>
                <a:lnTo>
                  <a:pt x="1" y="298"/>
                </a:lnTo>
                <a:lnTo>
                  <a:pt x="2" y="292"/>
                </a:lnTo>
                <a:lnTo>
                  <a:pt x="4" y="287"/>
                </a:lnTo>
                <a:lnTo>
                  <a:pt x="8" y="280"/>
                </a:lnTo>
                <a:lnTo>
                  <a:pt x="11" y="275"/>
                </a:lnTo>
                <a:lnTo>
                  <a:pt x="14" y="270"/>
                </a:lnTo>
                <a:lnTo>
                  <a:pt x="18" y="264"/>
                </a:lnTo>
                <a:lnTo>
                  <a:pt x="22" y="259"/>
                </a:lnTo>
                <a:lnTo>
                  <a:pt x="28" y="254"/>
                </a:lnTo>
                <a:lnTo>
                  <a:pt x="33" y="248"/>
                </a:lnTo>
                <a:lnTo>
                  <a:pt x="39" y="243"/>
                </a:lnTo>
                <a:lnTo>
                  <a:pt x="46" y="238"/>
                </a:lnTo>
                <a:lnTo>
                  <a:pt x="52" y="232"/>
                </a:lnTo>
                <a:lnTo>
                  <a:pt x="60" y="227"/>
                </a:lnTo>
                <a:lnTo>
                  <a:pt x="68" y="222"/>
                </a:lnTo>
                <a:lnTo>
                  <a:pt x="77" y="218"/>
                </a:lnTo>
                <a:lnTo>
                  <a:pt x="85" y="212"/>
                </a:lnTo>
                <a:lnTo>
                  <a:pt x="95" y="207"/>
                </a:lnTo>
                <a:lnTo>
                  <a:pt x="105" y="202"/>
                </a:lnTo>
                <a:lnTo>
                  <a:pt x="115" y="196"/>
                </a:lnTo>
                <a:lnTo>
                  <a:pt x="126" y="192"/>
                </a:lnTo>
                <a:lnTo>
                  <a:pt x="138" y="187"/>
                </a:lnTo>
                <a:lnTo>
                  <a:pt x="149" y="181"/>
                </a:lnTo>
                <a:lnTo>
                  <a:pt x="162" y="177"/>
                </a:lnTo>
                <a:lnTo>
                  <a:pt x="175" y="172"/>
                </a:lnTo>
                <a:lnTo>
                  <a:pt x="188" y="167"/>
                </a:lnTo>
                <a:lnTo>
                  <a:pt x="202" y="162"/>
                </a:lnTo>
                <a:lnTo>
                  <a:pt x="215" y="158"/>
                </a:lnTo>
                <a:lnTo>
                  <a:pt x="230" y="152"/>
                </a:lnTo>
                <a:lnTo>
                  <a:pt x="245" y="148"/>
                </a:lnTo>
                <a:lnTo>
                  <a:pt x="260" y="143"/>
                </a:lnTo>
                <a:lnTo>
                  <a:pt x="276" y="139"/>
                </a:lnTo>
                <a:lnTo>
                  <a:pt x="292" y="134"/>
                </a:lnTo>
                <a:lnTo>
                  <a:pt x="309" y="130"/>
                </a:lnTo>
                <a:lnTo>
                  <a:pt x="326" y="126"/>
                </a:lnTo>
                <a:lnTo>
                  <a:pt x="343" y="122"/>
                </a:lnTo>
                <a:lnTo>
                  <a:pt x="362" y="117"/>
                </a:lnTo>
                <a:lnTo>
                  <a:pt x="380" y="113"/>
                </a:lnTo>
                <a:lnTo>
                  <a:pt x="399" y="109"/>
                </a:lnTo>
                <a:lnTo>
                  <a:pt x="418" y="105"/>
                </a:lnTo>
                <a:lnTo>
                  <a:pt x="437" y="100"/>
                </a:lnTo>
                <a:lnTo>
                  <a:pt x="457" y="96"/>
                </a:lnTo>
                <a:lnTo>
                  <a:pt x="478" y="93"/>
                </a:lnTo>
                <a:lnTo>
                  <a:pt x="498" y="89"/>
                </a:lnTo>
                <a:lnTo>
                  <a:pt x="519" y="85"/>
                </a:lnTo>
                <a:lnTo>
                  <a:pt x="541" y="81"/>
                </a:lnTo>
                <a:lnTo>
                  <a:pt x="562" y="78"/>
                </a:lnTo>
                <a:lnTo>
                  <a:pt x="583" y="74"/>
                </a:lnTo>
                <a:lnTo>
                  <a:pt x="606" y="70"/>
                </a:lnTo>
                <a:lnTo>
                  <a:pt x="628" y="67"/>
                </a:lnTo>
                <a:lnTo>
                  <a:pt x="652" y="64"/>
                </a:lnTo>
                <a:lnTo>
                  <a:pt x="675" y="61"/>
                </a:lnTo>
                <a:lnTo>
                  <a:pt x="698" y="58"/>
                </a:lnTo>
                <a:lnTo>
                  <a:pt x="722" y="54"/>
                </a:lnTo>
                <a:lnTo>
                  <a:pt x="746" y="51"/>
                </a:lnTo>
                <a:lnTo>
                  <a:pt x="771" y="48"/>
                </a:lnTo>
                <a:lnTo>
                  <a:pt x="796" y="45"/>
                </a:lnTo>
                <a:lnTo>
                  <a:pt x="820" y="43"/>
                </a:lnTo>
                <a:lnTo>
                  <a:pt x="846" y="39"/>
                </a:lnTo>
                <a:lnTo>
                  <a:pt x="870" y="37"/>
                </a:lnTo>
                <a:lnTo>
                  <a:pt x="897" y="34"/>
                </a:lnTo>
                <a:lnTo>
                  <a:pt x="922" y="32"/>
                </a:lnTo>
                <a:lnTo>
                  <a:pt x="948" y="30"/>
                </a:lnTo>
                <a:lnTo>
                  <a:pt x="975" y="28"/>
                </a:lnTo>
                <a:lnTo>
                  <a:pt x="1001" y="26"/>
                </a:lnTo>
                <a:lnTo>
                  <a:pt x="1028" y="23"/>
                </a:lnTo>
                <a:lnTo>
                  <a:pt x="1055" y="21"/>
                </a:lnTo>
                <a:lnTo>
                  <a:pt x="1082" y="19"/>
                </a:lnTo>
                <a:lnTo>
                  <a:pt x="1109" y="17"/>
                </a:lnTo>
                <a:lnTo>
                  <a:pt x="1137" y="16"/>
                </a:lnTo>
                <a:lnTo>
                  <a:pt x="1164" y="14"/>
                </a:lnTo>
                <a:lnTo>
                  <a:pt x="1192" y="13"/>
                </a:lnTo>
                <a:lnTo>
                  <a:pt x="1220" y="11"/>
                </a:lnTo>
                <a:lnTo>
                  <a:pt x="1249" y="10"/>
                </a:lnTo>
                <a:lnTo>
                  <a:pt x="1276" y="9"/>
                </a:lnTo>
                <a:lnTo>
                  <a:pt x="1304" y="7"/>
                </a:lnTo>
                <a:lnTo>
                  <a:pt x="1333" y="6"/>
                </a:lnTo>
                <a:lnTo>
                  <a:pt x="1362" y="5"/>
                </a:lnTo>
                <a:lnTo>
                  <a:pt x="1390" y="4"/>
                </a:lnTo>
                <a:lnTo>
                  <a:pt x="1419" y="3"/>
                </a:lnTo>
                <a:lnTo>
                  <a:pt x="1448" y="2"/>
                </a:lnTo>
                <a:lnTo>
                  <a:pt x="1477" y="2"/>
                </a:lnTo>
                <a:lnTo>
                  <a:pt x="1506" y="1"/>
                </a:lnTo>
                <a:lnTo>
                  <a:pt x="1534" y="1"/>
                </a:lnTo>
                <a:lnTo>
                  <a:pt x="1563" y="0"/>
                </a:lnTo>
                <a:lnTo>
                  <a:pt x="1592" y="0"/>
                </a:lnTo>
                <a:lnTo>
                  <a:pt x="1621" y="0"/>
                </a:lnTo>
                <a:lnTo>
                  <a:pt x="1650" y="0"/>
                </a:lnTo>
                <a:lnTo>
                  <a:pt x="1679" y="0"/>
                </a:lnTo>
                <a:lnTo>
                  <a:pt x="1708" y="0"/>
                </a:lnTo>
                <a:lnTo>
                  <a:pt x="1737" y="0"/>
                </a:lnTo>
                <a:lnTo>
                  <a:pt x="1766" y="1"/>
                </a:lnTo>
                <a:lnTo>
                  <a:pt x="1795" y="1"/>
                </a:lnTo>
                <a:lnTo>
                  <a:pt x="1823" y="1"/>
                </a:lnTo>
                <a:lnTo>
                  <a:pt x="1853" y="2"/>
                </a:lnTo>
                <a:lnTo>
                  <a:pt x="1882" y="3"/>
                </a:lnTo>
                <a:lnTo>
                  <a:pt x="1910" y="3"/>
                </a:lnTo>
                <a:lnTo>
                  <a:pt x="1939" y="4"/>
                </a:lnTo>
                <a:lnTo>
                  <a:pt x="1967" y="5"/>
                </a:lnTo>
                <a:lnTo>
                  <a:pt x="1996" y="6"/>
                </a:lnTo>
                <a:lnTo>
                  <a:pt x="2024" y="7"/>
                </a:lnTo>
                <a:lnTo>
                  <a:pt x="2053" y="9"/>
                </a:lnTo>
                <a:lnTo>
                  <a:pt x="2080" y="11"/>
                </a:lnTo>
                <a:lnTo>
                  <a:pt x="2108" y="12"/>
                </a:lnTo>
                <a:lnTo>
                  <a:pt x="2137" y="13"/>
                </a:lnTo>
                <a:lnTo>
                  <a:pt x="2165" y="15"/>
                </a:lnTo>
                <a:lnTo>
                  <a:pt x="2191" y="17"/>
                </a:lnTo>
                <a:lnTo>
                  <a:pt x="2219" y="18"/>
                </a:lnTo>
                <a:lnTo>
                  <a:pt x="2247" y="20"/>
                </a:lnTo>
                <a:lnTo>
                  <a:pt x="2273" y="22"/>
                </a:lnTo>
                <a:lnTo>
                  <a:pt x="2300" y="25"/>
                </a:lnTo>
                <a:lnTo>
                  <a:pt x="2327" y="27"/>
                </a:lnTo>
                <a:lnTo>
                  <a:pt x="2353" y="29"/>
                </a:lnTo>
                <a:lnTo>
                  <a:pt x="2380" y="31"/>
                </a:lnTo>
                <a:lnTo>
                  <a:pt x="2406" y="33"/>
                </a:lnTo>
                <a:lnTo>
                  <a:pt x="2431" y="36"/>
                </a:lnTo>
                <a:lnTo>
                  <a:pt x="2457" y="38"/>
                </a:lnTo>
                <a:lnTo>
                  <a:pt x="2482" y="42"/>
                </a:lnTo>
                <a:lnTo>
                  <a:pt x="2507" y="44"/>
                </a:lnTo>
                <a:lnTo>
                  <a:pt x="2532" y="47"/>
                </a:lnTo>
                <a:lnTo>
                  <a:pt x="2557" y="50"/>
                </a:lnTo>
                <a:lnTo>
                  <a:pt x="2580" y="52"/>
                </a:lnTo>
                <a:lnTo>
                  <a:pt x="2605" y="55"/>
                </a:lnTo>
                <a:lnTo>
                  <a:pt x="2628" y="59"/>
                </a:lnTo>
                <a:lnTo>
                  <a:pt x="2652" y="62"/>
                </a:lnTo>
                <a:lnTo>
                  <a:pt x="2674" y="65"/>
                </a:lnTo>
                <a:lnTo>
                  <a:pt x="2698" y="68"/>
                </a:lnTo>
                <a:lnTo>
                  <a:pt x="2720" y="73"/>
                </a:lnTo>
                <a:lnTo>
                  <a:pt x="2743" y="76"/>
                </a:lnTo>
                <a:lnTo>
                  <a:pt x="2764" y="79"/>
                </a:lnTo>
                <a:lnTo>
                  <a:pt x="2785" y="83"/>
                </a:lnTo>
                <a:lnTo>
                  <a:pt x="2807" y="86"/>
                </a:lnTo>
                <a:lnTo>
                  <a:pt x="2827" y="91"/>
                </a:lnTo>
                <a:lnTo>
                  <a:pt x="2847" y="95"/>
                </a:lnTo>
                <a:lnTo>
                  <a:pt x="2867" y="98"/>
                </a:lnTo>
                <a:lnTo>
                  <a:pt x="2888" y="102"/>
                </a:lnTo>
                <a:lnTo>
                  <a:pt x="2907" y="107"/>
                </a:lnTo>
                <a:lnTo>
                  <a:pt x="2925" y="111"/>
                </a:lnTo>
                <a:lnTo>
                  <a:pt x="2944" y="115"/>
                </a:lnTo>
                <a:lnTo>
                  <a:pt x="2962" y="119"/>
                </a:lnTo>
                <a:lnTo>
                  <a:pt x="2979" y="124"/>
                </a:lnTo>
                <a:lnTo>
                  <a:pt x="2997" y="128"/>
                </a:lnTo>
                <a:lnTo>
                  <a:pt x="3013" y="132"/>
                </a:lnTo>
                <a:lnTo>
                  <a:pt x="3030" y="137"/>
                </a:lnTo>
                <a:lnTo>
                  <a:pt x="3046" y="141"/>
                </a:lnTo>
                <a:lnTo>
                  <a:pt x="3062" y="146"/>
                </a:lnTo>
                <a:lnTo>
                  <a:pt x="3077" y="150"/>
                </a:lnTo>
                <a:lnTo>
                  <a:pt x="3092" y="155"/>
                </a:lnTo>
                <a:lnTo>
                  <a:pt x="3106" y="160"/>
                </a:lnTo>
                <a:lnTo>
                  <a:pt x="3120" y="164"/>
                </a:lnTo>
                <a:lnTo>
                  <a:pt x="3134" y="170"/>
                </a:lnTo>
                <a:lnTo>
                  <a:pt x="3147" y="174"/>
                </a:lnTo>
                <a:lnTo>
                  <a:pt x="3159" y="179"/>
                </a:lnTo>
                <a:lnTo>
                  <a:pt x="3171" y="184"/>
                </a:lnTo>
                <a:lnTo>
                  <a:pt x="3183" y="189"/>
                </a:lnTo>
                <a:lnTo>
                  <a:pt x="3194" y="194"/>
                </a:lnTo>
                <a:lnTo>
                  <a:pt x="3204" y="199"/>
                </a:lnTo>
                <a:lnTo>
                  <a:pt x="3215" y="205"/>
                </a:lnTo>
                <a:lnTo>
                  <a:pt x="3225" y="209"/>
                </a:lnTo>
                <a:lnTo>
                  <a:pt x="3234" y="214"/>
                </a:lnTo>
                <a:lnTo>
                  <a:pt x="3243" y="220"/>
                </a:lnTo>
                <a:lnTo>
                  <a:pt x="3251" y="225"/>
                </a:lnTo>
                <a:lnTo>
                  <a:pt x="3259" y="230"/>
                </a:lnTo>
                <a:lnTo>
                  <a:pt x="3266" y="236"/>
                </a:lnTo>
                <a:lnTo>
                  <a:pt x="3273" y="241"/>
                </a:lnTo>
                <a:lnTo>
                  <a:pt x="3279" y="246"/>
                </a:lnTo>
                <a:lnTo>
                  <a:pt x="3284" y="252"/>
                </a:lnTo>
                <a:lnTo>
                  <a:pt x="3290" y="257"/>
                </a:lnTo>
                <a:lnTo>
                  <a:pt x="3295" y="262"/>
                </a:lnTo>
                <a:lnTo>
                  <a:pt x="3299" y="268"/>
                </a:lnTo>
                <a:lnTo>
                  <a:pt x="3303" y="273"/>
                </a:lnTo>
                <a:lnTo>
                  <a:pt x="3307" y="278"/>
                </a:lnTo>
                <a:lnTo>
                  <a:pt x="3309" y="284"/>
                </a:lnTo>
                <a:lnTo>
                  <a:pt x="3311" y="289"/>
                </a:lnTo>
                <a:lnTo>
                  <a:pt x="3313" y="294"/>
                </a:lnTo>
                <a:lnTo>
                  <a:pt x="3314" y="300"/>
                </a:lnTo>
                <a:lnTo>
                  <a:pt x="3315" y="305"/>
                </a:lnTo>
                <a:lnTo>
                  <a:pt x="3315" y="310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9"/>
          <p:cNvSpPr>
            <a:spLocks/>
          </p:cNvSpPr>
          <p:nvPr/>
        </p:nvSpPr>
        <p:spPr bwMode="auto">
          <a:xfrm>
            <a:off x="7123113" y="4502150"/>
            <a:ext cx="765175" cy="461962"/>
          </a:xfrm>
          <a:custGeom>
            <a:avLst/>
            <a:gdLst/>
            <a:ahLst/>
            <a:cxnLst>
              <a:cxn ang="0">
                <a:pos x="2888" y="69"/>
              </a:cxn>
              <a:cxn ang="0">
                <a:pos x="2882" y="109"/>
              </a:cxn>
              <a:cxn ang="0">
                <a:pos x="2862" y="158"/>
              </a:cxn>
              <a:cxn ang="0">
                <a:pos x="2826" y="215"/>
              </a:cxn>
              <a:cxn ang="0">
                <a:pos x="2774" y="277"/>
              </a:cxn>
              <a:cxn ang="0">
                <a:pos x="2708" y="348"/>
              </a:cxn>
              <a:cxn ang="0">
                <a:pos x="2628" y="424"/>
              </a:cxn>
              <a:cxn ang="0">
                <a:pos x="2534" y="505"/>
              </a:cxn>
              <a:cxn ang="0">
                <a:pos x="2429" y="590"/>
              </a:cxn>
              <a:cxn ang="0">
                <a:pos x="2313" y="677"/>
              </a:cxn>
              <a:cxn ang="0">
                <a:pos x="2187" y="768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8" y="1131"/>
              </a:cxn>
              <a:cxn ang="0">
                <a:pos x="1466" y="1216"/>
              </a:cxn>
              <a:cxn ang="0">
                <a:pos x="1315" y="1298"/>
              </a:cxn>
              <a:cxn ang="0">
                <a:pos x="1165" y="1376"/>
              </a:cxn>
              <a:cxn ang="0">
                <a:pos x="1018" y="1448"/>
              </a:cxn>
              <a:cxn ang="0">
                <a:pos x="876" y="1513"/>
              </a:cxn>
              <a:cxn ang="0">
                <a:pos x="740" y="1572"/>
              </a:cxn>
              <a:cxn ang="0">
                <a:pos x="611" y="1623"/>
              </a:cxn>
              <a:cxn ang="0">
                <a:pos x="493" y="1666"/>
              </a:cxn>
              <a:cxn ang="0">
                <a:pos x="384" y="1700"/>
              </a:cxn>
              <a:cxn ang="0">
                <a:pos x="287" y="1725"/>
              </a:cxn>
              <a:cxn ang="0">
                <a:pos x="203" y="1740"/>
              </a:cxn>
              <a:cxn ang="0">
                <a:pos x="132" y="1746"/>
              </a:cxn>
              <a:cxn ang="0">
                <a:pos x="77" y="1742"/>
              </a:cxn>
              <a:cxn ang="0">
                <a:pos x="35" y="1729"/>
              </a:cxn>
              <a:cxn ang="0">
                <a:pos x="10" y="1705"/>
              </a:cxn>
              <a:cxn ang="0">
                <a:pos x="0" y="1673"/>
              </a:cxn>
              <a:cxn ang="0">
                <a:pos x="7" y="1633"/>
              </a:cxn>
              <a:cxn ang="0">
                <a:pos x="29" y="1584"/>
              </a:cxn>
              <a:cxn ang="0">
                <a:pos x="66" y="1527"/>
              </a:cxn>
              <a:cxn ang="0">
                <a:pos x="120" y="1463"/>
              </a:cxn>
              <a:cxn ang="0">
                <a:pos x="187" y="1392"/>
              </a:cxn>
              <a:cxn ang="0">
                <a:pos x="268" y="1316"/>
              </a:cxn>
              <a:cxn ang="0">
                <a:pos x="363" y="1235"/>
              </a:cxn>
              <a:cxn ang="0">
                <a:pos x="468" y="1150"/>
              </a:cxn>
              <a:cxn ang="0">
                <a:pos x="586" y="1061"/>
              </a:cxn>
              <a:cxn ang="0">
                <a:pos x="712" y="971"/>
              </a:cxn>
              <a:cxn ang="0">
                <a:pos x="847" y="879"/>
              </a:cxn>
              <a:cxn ang="0">
                <a:pos x="988" y="788"/>
              </a:cxn>
              <a:cxn ang="0">
                <a:pos x="1134" y="698"/>
              </a:cxn>
              <a:cxn ang="0">
                <a:pos x="1283" y="609"/>
              </a:cxn>
              <a:cxn ang="0">
                <a:pos x="1434" y="523"/>
              </a:cxn>
              <a:cxn ang="0">
                <a:pos x="1586" y="441"/>
              </a:cxn>
              <a:cxn ang="0">
                <a:pos x="1736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70"/>
              </a:cxn>
              <a:cxn ang="0">
                <a:pos x="2287" y="120"/>
              </a:cxn>
              <a:cxn ang="0">
                <a:pos x="2405" y="77"/>
              </a:cxn>
              <a:cxn ang="0">
                <a:pos x="2512" y="44"/>
              </a:cxn>
              <a:cxn ang="0">
                <a:pos x="2608" y="20"/>
              </a:cxn>
              <a:cxn ang="0">
                <a:pos x="2692" y="6"/>
              </a:cxn>
              <a:cxn ang="0">
                <a:pos x="2761" y="0"/>
              </a:cxn>
              <a:cxn ang="0">
                <a:pos x="2816" y="4"/>
              </a:cxn>
              <a:cxn ang="0">
                <a:pos x="2856" y="19"/>
              </a:cxn>
              <a:cxn ang="0">
                <a:pos x="2879" y="43"/>
              </a:cxn>
            </a:cxnLst>
            <a:rect l="0" t="0" r="r" b="b"/>
            <a:pathLst>
              <a:path w="2888" h="1746">
                <a:moveTo>
                  <a:pt x="2879" y="43"/>
                </a:moveTo>
                <a:lnTo>
                  <a:pt x="2882" y="47"/>
                </a:lnTo>
                <a:lnTo>
                  <a:pt x="2885" y="52"/>
                </a:lnTo>
                <a:lnTo>
                  <a:pt x="2886" y="58"/>
                </a:lnTo>
                <a:lnTo>
                  <a:pt x="2887" y="63"/>
                </a:lnTo>
                <a:lnTo>
                  <a:pt x="2888" y="69"/>
                </a:lnTo>
                <a:lnTo>
                  <a:pt x="2888" y="75"/>
                </a:lnTo>
                <a:lnTo>
                  <a:pt x="2888" y="81"/>
                </a:lnTo>
                <a:lnTo>
                  <a:pt x="2888" y="88"/>
                </a:lnTo>
                <a:lnTo>
                  <a:pt x="2887" y="95"/>
                </a:lnTo>
                <a:lnTo>
                  <a:pt x="2885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5"/>
                </a:lnTo>
                <a:lnTo>
                  <a:pt x="2874" y="132"/>
                </a:lnTo>
                <a:lnTo>
                  <a:pt x="2871" y="141"/>
                </a:lnTo>
                <a:lnTo>
                  <a:pt x="2866" y="149"/>
                </a:lnTo>
                <a:lnTo>
                  <a:pt x="2862" y="158"/>
                </a:lnTo>
                <a:lnTo>
                  <a:pt x="2857" y="167"/>
                </a:lnTo>
                <a:lnTo>
                  <a:pt x="2851" y="175"/>
                </a:lnTo>
                <a:lnTo>
                  <a:pt x="2846" y="185"/>
                </a:lnTo>
                <a:lnTo>
                  <a:pt x="2840" y="194"/>
                </a:lnTo>
                <a:lnTo>
                  <a:pt x="2832" y="204"/>
                </a:lnTo>
                <a:lnTo>
                  <a:pt x="2826" y="215"/>
                </a:lnTo>
                <a:lnTo>
                  <a:pt x="2818" y="224"/>
                </a:lnTo>
                <a:lnTo>
                  <a:pt x="2810" y="235"/>
                </a:lnTo>
                <a:lnTo>
                  <a:pt x="2801" y="245"/>
                </a:lnTo>
                <a:lnTo>
                  <a:pt x="2793" y="256"/>
                </a:lnTo>
                <a:lnTo>
                  <a:pt x="2783" y="267"/>
                </a:lnTo>
                <a:lnTo>
                  <a:pt x="2774" y="277"/>
                </a:lnTo>
                <a:lnTo>
                  <a:pt x="2764" y="289"/>
                </a:lnTo>
                <a:lnTo>
                  <a:pt x="2753" y="300"/>
                </a:lnTo>
                <a:lnTo>
                  <a:pt x="2743" y="312"/>
                </a:lnTo>
                <a:lnTo>
                  <a:pt x="2731" y="323"/>
                </a:lnTo>
                <a:lnTo>
                  <a:pt x="2719" y="336"/>
                </a:lnTo>
                <a:lnTo>
                  <a:pt x="2708" y="348"/>
                </a:lnTo>
                <a:lnTo>
                  <a:pt x="2695" y="360"/>
                </a:lnTo>
                <a:lnTo>
                  <a:pt x="2682" y="372"/>
                </a:lnTo>
                <a:lnTo>
                  <a:pt x="2669" y="385"/>
                </a:lnTo>
                <a:lnTo>
                  <a:pt x="2655" y="398"/>
                </a:lnTo>
                <a:lnTo>
                  <a:pt x="2641" y="411"/>
                </a:lnTo>
                <a:lnTo>
                  <a:pt x="2628" y="424"/>
                </a:lnTo>
                <a:lnTo>
                  <a:pt x="2613" y="436"/>
                </a:lnTo>
                <a:lnTo>
                  <a:pt x="2598" y="450"/>
                </a:lnTo>
                <a:lnTo>
                  <a:pt x="2583" y="463"/>
                </a:lnTo>
                <a:lnTo>
                  <a:pt x="2567" y="477"/>
                </a:lnTo>
                <a:lnTo>
                  <a:pt x="2551" y="491"/>
                </a:lnTo>
                <a:lnTo>
                  <a:pt x="2534" y="505"/>
                </a:lnTo>
                <a:lnTo>
                  <a:pt x="2518" y="518"/>
                </a:lnTo>
                <a:lnTo>
                  <a:pt x="2501" y="532"/>
                </a:lnTo>
                <a:lnTo>
                  <a:pt x="2483" y="546"/>
                </a:lnTo>
                <a:lnTo>
                  <a:pt x="2465" y="561"/>
                </a:lnTo>
                <a:lnTo>
                  <a:pt x="2447" y="575"/>
                </a:lnTo>
                <a:lnTo>
                  <a:pt x="2429" y="590"/>
                </a:lnTo>
                <a:lnTo>
                  <a:pt x="2410" y="604"/>
                </a:lnTo>
                <a:lnTo>
                  <a:pt x="2392" y="619"/>
                </a:lnTo>
                <a:lnTo>
                  <a:pt x="2373" y="634"/>
                </a:lnTo>
                <a:lnTo>
                  <a:pt x="2352" y="648"/>
                </a:lnTo>
                <a:lnTo>
                  <a:pt x="2333" y="662"/>
                </a:lnTo>
                <a:lnTo>
                  <a:pt x="2313" y="677"/>
                </a:lnTo>
                <a:lnTo>
                  <a:pt x="2293" y="692"/>
                </a:lnTo>
                <a:lnTo>
                  <a:pt x="2272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3"/>
                </a:lnTo>
                <a:lnTo>
                  <a:pt x="2187" y="768"/>
                </a:lnTo>
                <a:lnTo>
                  <a:pt x="2166" y="783"/>
                </a:lnTo>
                <a:lnTo>
                  <a:pt x="2143" y="798"/>
                </a:lnTo>
                <a:lnTo>
                  <a:pt x="2121" y="814"/>
                </a:lnTo>
                <a:lnTo>
                  <a:pt x="2099" y="829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5"/>
                </a:lnTo>
                <a:lnTo>
                  <a:pt x="2007" y="890"/>
                </a:lnTo>
                <a:lnTo>
                  <a:pt x="1983" y="905"/>
                </a:lnTo>
                <a:lnTo>
                  <a:pt x="1960" y="921"/>
                </a:lnTo>
                <a:lnTo>
                  <a:pt x="1937" y="935"/>
                </a:lnTo>
                <a:lnTo>
                  <a:pt x="1913" y="950"/>
                </a:lnTo>
                <a:lnTo>
                  <a:pt x="1889" y="966"/>
                </a:lnTo>
                <a:lnTo>
                  <a:pt x="1865" y="981"/>
                </a:lnTo>
                <a:lnTo>
                  <a:pt x="1841" y="996"/>
                </a:lnTo>
                <a:lnTo>
                  <a:pt x="1816" y="1011"/>
                </a:lnTo>
                <a:lnTo>
                  <a:pt x="1792" y="1026"/>
                </a:lnTo>
                <a:lnTo>
                  <a:pt x="1767" y="1041"/>
                </a:lnTo>
                <a:lnTo>
                  <a:pt x="1743" y="1056"/>
                </a:lnTo>
                <a:lnTo>
                  <a:pt x="1718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3" y="1116"/>
                </a:lnTo>
                <a:lnTo>
                  <a:pt x="1618" y="1131"/>
                </a:lnTo>
                <a:lnTo>
                  <a:pt x="1592" y="1144"/>
                </a:lnTo>
                <a:lnTo>
                  <a:pt x="1568" y="1159"/>
                </a:lnTo>
                <a:lnTo>
                  <a:pt x="1542" y="1173"/>
                </a:lnTo>
                <a:lnTo>
                  <a:pt x="1518" y="1188"/>
                </a:lnTo>
                <a:lnTo>
                  <a:pt x="1492" y="1202"/>
                </a:lnTo>
                <a:lnTo>
                  <a:pt x="1466" y="1216"/>
                </a:lnTo>
                <a:lnTo>
                  <a:pt x="1442" y="1230"/>
                </a:lnTo>
                <a:lnTo>
                  <a:pt x="1416" y="1244"/>
                </a:lnTo>
                <a:lnTo>
                  <a:pt x="1391" y="1258"/>
                </a:lnTo>
                <a:lnTo>
                  <a:pt x="1365" y="1271"/>
                </a:lnTo>
                <a:lnTo>
                  <a:pt x="1341" y="1285"/>
                </a:lnTo>
                <a:lnTo>
                  <a:pt x="1315" y="1298"/>
                </a:lnTo>
                <a:lnTo>
                  <a:pt x="1290" y="1312"/>
                </a:lnTo>
                <a:lnTo>
                  <a:pt x="1265" y="1325"/>
                </a:lnTo>
                <a:lnTo>
                  <a:pt x="1240" y="1338"/>
                </a:lnTo>
                <a:lnTo>
                  <a:pt x="1215" y="1350"/>
                </a:lnTo>
                <a:lnTo>
                  <a:pt x="1190" y="1363"/>
                </a:lnTo>
                <a:lnTo>
                  <a:pt x="1165" y="1376"/>
                </a:lnTo>
                <a:lnTo>
                  <a:pt x="1140" y="1389"/>
                </a:lnTo>
                <a:lnTo>
                  <a:pt x="1116" y="1400"/>
                </a:lnTo>
                <a:lnTo>
                  <a:pt x="1091" y="1412"/>
                </a:lnTo>
                <a:lnTo>
                  <a:pt x="1066" y="1425"/>
                </a:lnTo>
                <a:lnTo>
                  <a:pt x="1042" y="1437"/>
                </a:lnTo>
                <a:lnTo>
                  <a:pt x="1018" y="1448"/>
                </a:lnTo>
                <a:lnTo>
                  <a:pt x="994" y="1459"/>
                </a:lnTo>
                <a:lnTo>
                  <a:pt x="971" y="1471"/>
                </a:lnTo>
                <a:lnTo>
                  <a:pt x="946" y="1482"/>
                </a:lnTo>
                <a:lnTo>
                  <a:pt x="923" y="1492"/>
                </a:lnTo>
                <a:lnTo>
                  <a:pt x="899" y="1503"/>
                </a:lnTo>
                <a:lnTo>
                  <a:pt x="876" y="1513"/>
                </a:lnTo>
                <a:lnTo>
                  <a:pt x="853" y="1524"/>
                </a:lnTo>
                <a:lnTo>
                  <a:pt x="830" y="1534"/>
                </a:lnTo>
                <a:lnTo>
                  <a:pt x="807" y="1543"/>
                </a:lnTo>
                <a:lnTo>
                  <a:pt x="785" y="1554"/>
                </a:lnTo>
                <a:lnTo>
                  <a:pt x="763" y="1563"/>
                </a:lnTo>
                <a:lnTo>
                  <a:pt x="740" y="1572"/>
                </a:lnTo>
                <a:lnTo>
                  <a:pt x="718" y="1582"/>
                </a:lnTo>
                <a:lnTo>
                  <a:pt x="696" y="1590"/>
                </a:lnTo>
                <a:lnTo>
                  <a:pt x="675" y="1599"/>
                </a:lnTo>
                <a:lnTo>
                  <a:pt x="654" y="1607"/>
                </a:lnTo>
                <a:lnTo>
                  <a:pt x="632" y="1615"/>
                </a:lnTo>
                <a:lnTo>
                  <a:pt x="611" y="1623"/>
                </a:lnTo>
                <a:lnTo>
                  <a:pt x="591" y="1631"/>
                </a:lnTo>
                <a:lnTo>
                  <a:pt x="571" y="1638"/>
                </a:lnTo>
                <a:lnTo>
                  <a:pt x="550" y="1646"/>
                </a:lnTo>
                <a:lnTo>
                  <a:pt x="531" y="1652"/>
                </a:lnTo>
                <a:lnTo>
                  <a:pt x="512" y="1660"/>
                </a:lnTo>
                <a:lnTo>
                  <a:pt x="493" y="1666"/>
                </a:lnTo>
                <a:lnTo>
                  <a:pt x="474" y="1672"/>
                </a:lnTo>
                <a:lnTo>
                  <a:pt x="455" y="1678"/>
                </a:lnTo>
                <a:lnTo>
                  <a:pt x="437" y="1684"/>
                </a:lnTo>
                <a:lnTo>
                  <a:pt x="419" y="1689"/>
                </a:lnTo>
                <a:lnTo>
                  <a:pt x="401" y="1695"/>
                </a:lnTo>
                <a:lnTo>
                  <a:pt x="384" y="1700"/>
                </a:lnTo>
                <a:lnTo>
                  <a:pt x="367" y="1704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7"/>
                </a:lnTo>
                <a:lnTo>
                  <a:pt x="302" y="1721"/>
                </a:lnTo>
                <a:lnTo>
                  <a:pt x="287" y="1725"/>
                </a:lnTo>
                <a:lnTo>
                  <a:pt x="272" y="1728"/>
                </a:lnTo>
                <a:lnTo>
                  <a:pt x="257" y="1731"/>
                </a:lnTo>
                <a:lnTo>
                  <a:pt x="243" y="1733"/>
                </a:lnTo>
                <a:lnTo>
                  <a:pt x="229" y="1735"/>
                </a:lnTo>
                <a:lnTo>
                  <a:pt x="216" y="1737"/>
                </a:lnTo>
                <a:lnTo>
                  <a:pt x="203" y="1740"/>
                </a:lnTo>
                <a:lnTo>
                  <a:pt x="190" y="1742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5"/>
                </a:lnTo>
                <a:lnTo>
                  <a:pt x="143" y="1745"/>
                </a:lnTo>
                <a:lnTo>
                  <a:pt x="132" y="1746"/>
                </a:lnTo>
                <a:lnTo>
                  <a:pt x="122" y="1746"/>
                </a:lnTo>
                <a:lnTo>
                  <a:pt x="112" y="1746"/>
                </a:lnTo>
                <a:lnTo>
                  <a:pt x="103" y="1745"/>
                </a:lnTo>
                <a:lnTo>
                  <a:pt x="94" y="1744"/>
                </a:lnTo>
                <a:lnTo>
                  <a:pt x="84" y="1743"/>
                </a:lnTo>
                <a:lnTo>
                  <a:pt x="77" y="1742"/>
                </a:lnTo>
                <a:lnTo>
                  <a:pt x="68" y="1741"/>
                </a:lnTo>
                <a:lnTo>
                  <a:pt x="61" y="1739"/>
                </a:lnTo>
                <a:lnTo>
                  <a:pt x="55" y="1736"/>
                </a:lnTo>
                <a:lnTo>
                  <a:pt x="47" y="1734"/>
                </a:lnTo>
                <a:lnTo>
                  <a:pt x="42" y="1731"/>
                </a:lnTo>
                <a:lnTo>
                  <a:pt x="35" y="1729"/>
                </a:lnTo>
                <a:lnTo>
                  <a:pt x="30" y="1726"/>
                </a:lnTo>
                <a:lnTo>
                  <a:pt x="26" y="1723"/>
                </a:lnTo>
                <a:lnTo>
                  <a:pt x="20" y="1718"/>
                </a:lnTo>
                <a:lnTo>
                  <a:pt x="17" y="1714"/>
                </a:lnTo>
                <a:lnTo>
                  <a:pt x="13" y="1711"/>
                </a:lnTo>
                <a:lnTo>
                  <a:pt x="10" y="1705"/>
                </a:lnTo>
                <a:lnTo>
                  <a:pt x="8" y="1701"/>
                </a:lnTo>
                <a:lnTo>
                  <a:pt x="6" y="1696"/>
                </a:lnTo>
                <a:lnTo>
                  <a:pt x="3" y="1691"/>
                </a:lnTo>
                <a:lnTo>
                  <a:pt x="2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8"/>
                </a:lnTo>
                <a:lnTo>
                  <a:pt x="1" y="1662"/>
                </a:lnTo>
                <a:lnTo>
                  <a:pt x="1" y="1654"/>
                </a:lnTo>
                <a:lnTo>
                  <a:pt x="3" y="1648"/>
                </a:lnTo>
                <a:lnTo>
                  <a:pt x="4" y="1640"/>
                </a:lnTo>
                <a:lnTo>
                  <a:pt x="7" y="1633"/>
                </a:lnTo>
                <a:lnTo>
                  <a:pt x="10" y="1625"/>
                </a:lnTo>
                <a:lnTo>
                  <a:pt x="12" y="1618"/>
                </a:lnTo>
                <a:lnTo>
                  <a:pt x="16" y="1609"/>
                </a:lnTo>
                <a:lnTo>
                  <a:pt x="19" y="1601"/>
                </a:lnTo>
                <a:lnTo>
                  <a:pt x="24" y="1592"/>
                </a:lnTo>
                <a:lnTo>
                  <a:pt x="29" y="1584"/>
                </a:lnTo>
                <a:lnTo>
                  <a:pt x="34" y="1575"/>
                </a:lnTo>
                <a:lnTo>
                  <a:pt x="40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7"/>
                </a:lnTo>
                <a:lnTo>
                  <a:pt x="75" y="1517"/>
                </a:lnTo>
                <a:lnTo>
                  <a:pt x="82" y="1506"/>
                </a:lnTo>
                <a:lnTo>
                  <a:pt x="91" y="1496"/>
                </a:lnTo>
                <a:lnTo>
                  <a:pt x="100" y="1485"/>
                </a:lnTo>
                <a:lnTo>
                  <a:pt x="110" y="1474"/>
                </a:lnTo>
                <a:lnTo>
                  <a:pt x="120" y="1463"/>
                </a:lnTo>
                <a:lnTo>
                  <a:pt x="129" y="1452"/>
                </a:lnTo>
                <a:lnTo>
                  <a:pt x="140" y="1440"/>
                </a:lnTo>
                <a:lnTo>
                  <a:pt x="152" y="1428"/>
                </a:lnTo>
                <a:lnTo>
                  <a:pt x="163" y="1416"/>
                </a:lnTo>
                <a:lnTo>
                  <a:pt x="175" y="1405"/>
                </a:lnTo>
                <a:lnTo>
                  <a:pt x="187" y="1392"/>
                </a:lnTo>
                <a:lnTo>
                  <a:pt x="200" y="1380"/>
                </a:lnTo>
                <a:lnTo>
                  <a:pt x="212" y="1367"/>
                </a:lnTo>
                <a:lnTo>
                  <a:pt x="226" y="1355"/>
                </a:lnTo>
                <a:lnTo>
                  <a:pt x="240" y="1342"/>
                </a:lnTo>
                <a:lnTo>
                  <a:pt x="254" y="1329"/>
                </a:lnTo>
                <a:lnTo>
                  <a:pt x="268" y="1316"/>
                </a:lnTo>
                <a:lnTo>
                  <a:pt x="283" y="1302"/>
                </a:lnTo>
                <a:lnTo>
                  <a:pt x="299" y="1290"/>
                </a:lnTo>
                <a:lnTo>
                  <a:pt x="314" y="1276"/>
                </a:lnTo>
                <a:lnTo>
                  <a:pt x="330" y="1262"/>
                </a:lnTo>
                <a:lnTo>
                  <a:pt x="346" y="1249"/>
                </a:lnTo>
                <a:lnTo>
                  <a:pt x="363" y="1235"/>
                </a:lnTo>
                <a:lnTo>
                  <a:pt x="380" y="1220"/>
                </a:lnTo>
                <a:lnTo>
                  <a:pt x="397" y="1206"/>
                </a:lnTo>
                <a:lnTo>
                  <a:pt x="414" y="1192"/>
                </a:lnTo>
                <a:lnTo>
                  <a:pt x="432" y="1179"/>
                </a:lnTo>
                <a:lnTo>
                  <a:pt x="450" y="1164"/>
                </a:lnTo>
                <a:lnTo>
                  <a:pt x="468" y="1150"/>
                </a:lnTo>
                <a:lnTo>
                  <a:pt x="487" y="1135"/>
                </a:lnTo>
                <a:lnTo>
                  <a:pt x="507" y="1120"/>
                </a:lnTo>
                <a:lnTo>
                  <a:pt x="526" y="1106"/>
                </a:lnTo>
                <a:lnTo>
                  <a:pt x="545" y="1091"/>
                </a:lnTo>
                <a:lnTo>
                  <a:pt x="565" y="1076"/>
                </a:lnTo>
                <a:lnTo>
                  <a:pt x="586" y="1061"/>
                </a:lnTo>
                <a:lnTo>
                  <a:pt x="606" y="1046"/>
                </a:lnTo>
                <a:lnTo>
                  <a:pt x="627" y="1031"/>
                </a:lnTo>
                <a:lnTo>
                  <a:pt x="647" y="1017"/>
                </a:lnTo>
                <a:lnTo>
                  <a:pt x="669" y="1002"/>
                </a:lnTo>
                <a:lnTo>
                  <a:pt x="690" y="986"/>
                </a:lnTo>
                <a:lnTo>
                  <a:pt x="712" y="971"/>
                </a:lnTo>
                <a:lnTo>
                  <a:pt x="734" y="956"/>
                </a:lnTo>
                <a:lnTo>
                  <a:pt x="756" y="941"/>
                </a:lnTo>
                <a:lnTo>
                  <a:pt x="779" y="925"/>
                </a:lnTo>
                <a:lnTo>
                  <a:pt x="801" y="910"/>
                </a:lnTo>
                <a:lnTo>
                  <a:pt x="823" y="895"/>
                </a:lnTo>
                <a:lnTo>
                  <a:pt x="847" y="879"/>
                </a:lnTo>
                <a:lnTo>
                  <a:pt x="869" y="864"/>
                </a:lnTo>
                <a:lnTo>
                  <a:pt x="893" y="849"/>
                </a:lnTo>
                <a:lnTo>
                  <a:pt x="916" y="833"/>
                </a:lnTo>
                <a:lnTo>
                  <a:pt x="940" y="818"/>
                </a:lnTo>
                <a:lnTo>
                  <a:pt x="964" y="803"/>
                </a:lnTo>
                <a:lnTo>
                  <a:pt x="988" y="788"/>
                </a:lnTo>
                <a:lnTo>
                  <a:pt x="1012" y="772"/>
                </a:lnTo>
                <a:lnTo>
                  <a:pt x="1036" y="757"/>
                </a:lnTo>
                <a:lnTo>
                  <a:pt x="1060" y="742"/>
                </a:lnTo>
                <a:lnTo>
                  <a:pt x="1085" y="728"/>
                </a:lnTo>
                <a:lnTo>
                  <a:pt x="1109" y="713"/>
                </a:lnTo>
                <a:lnTo>
                  <a:pt x="1134" y="698"/>
                </a:lnTo>
                <a:lnTo>
                  <a:pt x="1158" y="683"/>
                </a:lnTo>
                <a:lnTo>
                  <a:pt x="1183" y="668"/>
                </a:lnTo>
                <a:lnTo>
                  <a:pt x="1208" y="653"/>
                </a:lnTo>
                <a:lnTo>
                  <a:pt x="1233" y="638"/>
                </a:lnTo>
                <a:lnTo>
                  <a:pt x="1258" y="623"/>
                </a:lnTo>
                <a:lnTo>
                  <a:pt x="1283" y="609"/>
                </a:lnTo>
                <a:lnTo>
                  <a:pt x="1309" y="594"/>
                </a:lnTo>
                <a:lnTo>
                  <a:pt x="1333" y="579"/>
                </a:lnTo>
                <a:lnTo>
                  <a:pt x="1359" y="565"/>
                </a:lnTo>
                <a:lnTo>
                  <a:pt x="1384" y="552"/>
                </a:lnTo>
                <a:lnTo>
                  <a:pt x="1409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6" y="468"/>
                </a:lnTo>
                <a:lnTo>
                  <a:pt x="1560" y="454"/>
                </a:lnTo>
                <a:lnTo>
                  <a:pt x="1586" y="441"/>
                </a:lnTo>
                <a:lnTo>
                  <a:pt x="1611" y="428"/>
                </a:lnTo>
                <a:lnTo>
                  <a:pt x="1636" y="415"/>
                </a:lnTo>
                <a:lnTo>
                  <a:pt x="1661" y="402"/>
                </a:lnTo>
                <a:lnTo>
                  <a:pt x="1686" y="389"/>
                </a:lnTo>
                <a:lnTo>
                  <a:pt x="1711" y="377"/>
                </a:lnTo>
                <a:lnTo>
                  <a:pt x="1736" y="364"/>
                </a:lnTo>
                <a:lnTo>
                  <a:pt x="1761" y="352"/>
                </a:lnTo>
                <a:lnTo>
                  <a:pt x="1785" y="339"/>
                </a:lnTo>
                <a:lnTo>
                  <a:pt x="1810" y="328"/>
                </a:lnTo>
                <a:lnTo>
                  <a:pt x="1834" y="316"/>
                </a:lnTo>
                <a:lnTo>
                  <a:pt x="1858" y="304"/>
                </a:lnTo>
                <a:lnTo>
                  <a:pt x="1882" y="292"/>
                </a:lnTo>
                <a:lnTo>
                  <a:pt x="1907" y="281"/>
                </a:lnTo>
                <a:lnTo>
                  <a:pt x="1930" y="270"/>
                </a:lnTo>
                <a:lnTo>
                  <a:pt x="1954" y="259"/>
                </a:lnTo>
                <a:lnTo>
                  <a:pt x="1977" y="249"/>
                </a:lnTo>
                <a:lnTo>
                  <a:pt x="2001" y="238"/>
                </a:lnTo>
                <a:lnTo>
                  <a:pt x="2024" y="227"/>
                </a:lnTo>
                <a:lnTo>
                  <a:pt x="2047" y="218"/>
                </a:lnTo>
                <a:lnTo>
                  <a:pt x="2070" y="207"/>
                </a:lnTo>
                <a:lnTo>
                  <a:pt x="2092" y="197"/>
                </a:lnTo>
                <a:lnTo>
                  <a:pt x="2115" y="188"/>
                </a:lnTo>
                <a:lnTo>
                  <a:pt x="2137" y="178"/>
                </a:lnTo>
                <a:lnTo>
                  <a:pt x="2159" y="170"/>
                </a:lnTo>
                <a:lnTo>
                  <a:pt x="2181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6" y="135"/>
                </a:lnTo>
                <a:lnTo>
                  <a:pt x="2266" y="127"/>
                </a:lnTo>
                <a:lnTo>
                  <a:pt x="2287" y="120"/>
                </a:lnTo>
                <a:lnTo>
                  <a:pt x="2308" y="112"/>
                </a:lnTo>
                <a:lnTo>
                  <a:pt x="2328" y="105"/>
                </a:lnTo>
                <a:lnTo>
                  <a:pt x="2347" y="97"/>
                </a:lnTo>
                <a:lnTo>
                  <a:pt x="2367" y="91"/>
                </a:lnTo>
                <a:lnTo>
                  <a:pt x="2387" y="83"/>
                </a:lnTo>
                <a:lnTo>
                  <a:pt x="2405" y="77"/>
                </a:lnTo>
                <a:lnTo>
                  <a:pt x="2424" y="72"/>
                </a:lnTo>
                <a:lnTo>
                  <a:pt x="2442" y="65"/>
                </a:lnTo>
                <a:lnTo>
                  <a:pt x="2460" y="60"/>
                </a:lnTo>
                <a:lnTo>
                  <a:pt x="2478" y="55"/>
                </a:lnTo>
                <a:lnTo>
                  <a:pt x="2495" y="49"/>
                </a:lnTo>
                <a:lnTo>
                  <a:pt x="2512" y="44"/>
                </a:lnTo>
                <a:lnTo>
                  <a:pt x="2529" y="40"/>
                </a:lnTo>
                <a:lnTo>
                  <a:pt x="2546" y="35"/>
                </a:lnTo>
                <a:lnTo>
                  <a:pt x="2562" y="31"/>
                </a:lnTo>
                <a:lnTo>
                  <a:pt x="2578" y="27"/>
                </a:lnTo>
                <a:lnTo>
                  <a:pt x="2593" y="24"/>
                </a:lnTo>
                <a:lnTo>
                  <a:pt x="2608" y="20"/>
                </a:lnTo>
                <a:lnTo>
                  <a:pt x="2623" y="17"/>
                </a:lnTo>
                <a:lnTo>
                  <a:pt x="2638" y="14"/>
                </a:lnTo>
                <a:lnTo>
                  <a:pt x="2652" y="12"/>
                </a:lnTo>
                <a:lnTo>
                  <a:pt x="2666" y="10"/>
                </a:lnTo>
                <a:lnTo>
                  <a:pt x="2679" y="8"/>
                </a:lnTo>
                <a:lnTo>
                  <a:pt x="2692" y="6"/>
                </a:lnTo>
                <a:lnTo>
                  <a:pt x="2704" y="4"/>
                </a:lnTo>
                <a:lnTo>
                  <a:pt x="2716" y="2"/>
                </a:lnTo>
                <a:lnTo>
                  <a:pt x="2728" y="1"/>
                </a:lnTo>
                <a:lnTo>
                  <a:pt x="2739" y="1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1"/>
                </a:lnTo>
                <a:lnTo>
                  <a:pt x="2791" y="1"/>
                </a:lnTo>
                <a:lnTo>
                  <a:pt x="2799" y="2"/>
                </a:lnTo>
                <a:lnTo>
                  <a:pt x="2808" y="3"/>
                </a:lnTo>
                <a:lnTo>
                  <a:pt x="2816" y="4"/>
                </a:lnTo>
                <a:lnTo>
                  <a:pt x="2824" y="7"/>
                </a:lnTo>
                <a:lnTo>
                  <a:pt x="2831" y="9"/>
                </a:lnTo>
                <a:lnTo>
                  <a:pt x="2838" y="11"/>
                </a:lnTo>
                <a:lnTo>
                  <a:pt x="2844" y="13"/>
                </a:lnTo>
                <a:lnTo>
                  <a:pt x="2850" y="16"/>
                </a:lnTo>
                <a:lnTo>
                  <a:pt x="2856" y="19"/>
                </a:lnTo>
                <a:lnTo>
                  <a:pt x="2861" y="23"/>
                </a:lnTo>
                <a:lnTo>
                  <a:pt x="2865" y="26"/>
                </a:lnTo>
                <a:lnTo>
                  <a:pt x="2870" y="30"/>
                </a:lnTo>
                <a:lnTo>
                  <a:pt x="2874" y="33"/>
                </a:lnTo>
                <a:lnTo>
                  <a:pt x="2877" y="38"/>
                </a:lnTo>
                <a:lnTo>
                  <a:pt x="2879" y="43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0"/>
          <p:cNvSpPr>
            <a:spLocks/>
          </p:cNvSpPr>
          <p:nvPr/>
        </p:nvSpPr>
        <p:spPr bwMode="auto">
          <a:xfrm>
            <a:off x="6726238" y="3813175"/>
            <a:ext cx="765175" cy="461962"/>
          </a:xfrm>
          <a:custGeom>
            <a:avLst/>
            <a:gdLst/>
            <a:ahLst/>
            <a:cxnLst>
              <a:cxn ang="0">
                <a:pos x="2887" y="68"/>
              </a:cxn>
              <a:cxn ang="0">
                <a:pos x="2882" y="109"/>
              </a:cxn>
              <a:cxn ang="0">
                <a:pos x="2862" y="157"/>
              </a:cxn>
              <a:cxn ang="0">
                <a:pos x="2826" y="213"/>
              </a:cxn>
              <a:cxn ang="0">
                <a:pos x="2773" y="277"/>
              </a:cxn>
              <a:cxn ang="0">
                <a:pos x="2707" y="347"/>
              </a:cxn>
              <a:cxn ang="0">
                <a:pos x="2627" y="424"/>
              </a:cxn>
              <a:cxn ang="0">
                <a:pos x="2533" y="503"/>
              </a:cxn>
              <a:cxn ang="0">
                <a:pos x="2429" y="589"/>
              </a:cxn>
              <a:cxn ang="0">
                <a:pos x="2313" y="677"/>
              </a:cxn>
              <a:cxn ang="0">
                <a:pos x="2187" y="767"/>
              </a:cxn>
              <a:cxn ang="0">
                <a:pos x="2053" y="859"/>
              </a:cxn>
              <a:cxn ang="0">
                <a:pos x="1913" y="950"/>
              </a:cxn>
              <a:cxn ang="0">
                <a:pos x="1767" y="1041"/>
              </a:cxn>
              <a:cxn ang="0">
                <a:pos x="1617" y="1130"/>
              </a:cxn>
              <a:cxn ang="0">
                <a:pos x="1466" y="1216"/>
              </a:cxn>
              <a:cxn ang="0">
                <a:pos x="1315" y="1298"/>
              </a:cxn>
              <a:cxn ang="0">
                <a:pos x="1164" y="1376"/>
              </a:cxn>
              <a:cxn ang="0">
                <a:pos x="1018" y="1447"/>
              </a:cxn>
              <a:cxn ang="0">
                <a:pos x="875" y="1513"/>
              </a:cxn>
              <a:cxn ang="0">
                <a:pos x="740" y="1572"/>
              </a:cxn>
              <a:cxn ang="0">
                <a:pos x="611" y="1622"/>
              </a:cxn>
              <a:cxn ang="0">
                <a:pos x="493" y="1665"/>
              </a:cxn>
              <a:cxn ang="0">
                <a:pos x="384" y="1699"/>
              </a:cxn>
              <a:cxn ang="0">
                <a:pos x="287" y="1724"/>
              </a:cxn>
              <a:cxn ang="0">
                <a:pos x="203" y="1740"/>
              </a:cxn>
              <a:cxn ang="0">
                <a:pos x="132" y="1745"/>
              </a:cxn>
              <a:cxn ang="0">
                <a:pos x="76" y="1742"/>
              </a:cxn>
              <a:cxn ang="0">
                <a:pos x="35" y="1728"/>
              </a:cxn>
              <a:cxn ang="0">
                <a:pos x="10" y="1705"/>
              </a:cxn>
              <a:cxn ang="0">
                <a:pos x="0" y="1673"/>
              </a:cxn>
              <a:cxn ang="0">
                <a:pos x="6" y="1633"/>
              </a:cxn>
              <a:cxn ang="0">
                <a:pos x="29" y="1584"/>
              </a:cxn>
              <a:cxn ang="0">
                <a:pos x="66" y="1526"/>
              </a:cxn>
              <a:cxn ang="0">
                <a:pos x="119" y="1462"/>
              </a:cxn>
              <a:cxn ang="0">
                <a:pos x="187" y="1392"/>
              </a:cxn>
              <a:cxn ang="0">
                <a:pos x="268" y="1315"/>
              </a:cxn>
              <a:cxn ang="0">
                <a:pos x="362" y="1234"/>
              </a:cxn>
              <a:cxn ang="0">
                <a:pos x="468" y="1149"/>
              </a:cxn>
              <a:cxn ang="0">
                <a:pos x="585" y="1060"/>
              </a:cxn>
              <a:cxn ang="0">
                <a:pos x="711" y="971"/>
              </a:cxn>
              <a:cxn ang="0">
                <a:pos x="847" y="879"/>
              </a:cxn>
              <a:cxn ang="0">
                <a:pos x="987" y="787"/>
              </a:cxn>
              <a:cxn ang="0">
                <a:pos x="1133" y="697"/>
              </a:cxn>
              <a:cxn ang="0">
                <a:pos x="1283" y="608"/>
              </a:cxn>
              <a:cxn ang="0">
                <a:pos x="1434" y="523"/>
              </a:cxn>
              <a:cxn ang="0">
                <a:pos x="1585" y="441"/>
              </a:cxn>
              <a:cxn ang="0">
                <a:pos x="1735" y="364"/>
              </a:cxn>
              <a:cxn ang="0">
                <a:pos x="1882" y="292"/>
              </a:cxn>
              <a:cxn ang="0">
                <a:pos x="2024" y="227"/>
              </a:cxn>
              <a:cxn ang="0">
                <a:pos x="2159" y="169"/>
              </a:cxn>
              <a:cxn ang="0">
                <a:pos x="2286" y="118"/>
              </a:cxn>
              <a:cxn ang="0">
                <a:pos x="2404" y="77"/>
              </a:cxn>
              <a:cxn ang="0">
                <a:pos x="2512" y="44"/>
              </a:cxn>
              <a:cxn ang="0">
                <a:pos x="2608" y="19"/>
              </a:cxn>
              <a:cxn ang="0">
                <a:pos x="2691" y="4"/>
              </a:cxn>
              <a:cxn ang="0">
                <a:pos x="2761" y="0"/>
              </a:cxn>
              <a:cxn ang="0">
                <a:pos x="2815" y="4"/>
              </a:cxn>
              <a:cxn ang="0">
                <a:pos x="2855" y="18"/>
              </a:cxn>
              <a:cxn ang="0">
                <a:pos x="2879" y="42"/>
              </a:cxn>
            </a:cxnLst>
            <a:rect l="0" t="0" r="r" b="b"/>
            <a:pathLst>
              <a:path w="2887" h="1745">
                <a:moveTo>
                  <a:pt x="2879" y="42"/>
                </a:moveTo>
                <a:lnTo>
                  <a:pt x="2882" y="47"/>
                </a:lnTo>
                <a:lnTo>
                  <a:pt x="2884" y="52"/>
                </a:lnTo>
                <a:lnTo>
                  <a:pt x="2885" y="58"/>
                </a:lnTo>
                <a:lnTo>
                  <a:pt x="2886" y="63"/>
                </a:lnTo>
                <a:lnTo>
                  <a:pt x="2887" y="68"/>
                </a:lnTo>
                <a:lnTo>
                  <a:pt x="2887" y="75"/>
                </a:lnTo>
                <a:lnTo>
                  <a:pt x="2887" y="81"/>
                </a:lnTo>
                <a:lnTo>
                  <a:pt x="2886" y="88"/>
                </a:lnTo>
                <a:lnTo>
                  <a:pt x="2885" y="94"/>
                </a:lnTo>
                <a:lnTo>
                  <a:pt x="2884" y="101"/>
                </a:lnTo>
                <a:lnTo>
                  <a:pt x="2882" y="109"/>
                </a:lnTo>
                <a:lnTo>
                  <a:pt x="2880" y="116"/>
                </a:lnTo>
                <a:lnTo>
                  <a:pt x="2877" y="124"/>
                </a:lnTo>
                <a:lnTo>
                  <a:pt x="2874" y="131"/>
                </a:lnTo>
                <a:lnTo>
                  <a:pt x="2870" y="140"/>
                </a:lnTo>
                <a:lnTo>
                  <a:pt x="2866" y="148"/>
                </a:lnTo>
                <a:lnTo>
                  <a:pt x="2862" y="157"/>
                </a:lnTo>
                <a:lnTo>
                  <a:pt x="2857" y="165"/>
                </a:lnTo>
                <a:lnTo>
                  <a:pt x="2851" y="175"/>
                </a:lnTo>
                <a:lnTo>
                  <a:pt x="2845" y="185"/>
                </a:lnTo>
                <a:lnTo>
                  <a:pt x="2839" y="194"/>
                </a:lnTo>
                <a:lnTo>
                  <a:pt x="2832" y="204"/>
                </a:lnTo>
                <a:lnTo>
                  <a:pt x="2826" y="213"/>
                </a:lnTo>
                <a:lnTo>
                  <a:pt x="2817" y="223"/>
                </a:lnTo>
                <a:lnTo>
                  <a:pt x="2810" y="234"/>
                </a:lnTo>
                <a:lnTo>
                  <a:pt x="2801" y="244"/>
                </a:lnTo>
                <a:lnTo>
                  <a:pt x="2793" y="255"/>
                </a:lnTo>
                <a:lnTo>
                  <a:pt x="2783" y="266"/>
                </a:lnTo>
                <a:lnTo>
                  <a:pt x="2773" y="277"/>
                </a:lnTo>
                <a:lnTo>
                  <a:pt x="2764" y="288"/>
                </a:lnTo>
                <a:lnTo>
                  <a:pt x="2753" y="300"/>
                </a:lnTo>
                <a:lnTo>
                  <a:pt x="2742" y="312"/>
                </a:lnTo>
                <a:lnTo>
                  <a:pt x="2731" y="323"/>
                </a:lnTo>
                <a:lnTo>
                  <a:pt x="2719" y="335"/>
                </a:lnTo>
                <a:lnTo>
                  <a:pt x="2707" y="347"/>
                </a:lnTo>
                <a:lnTo>
                  <a:pt x="2694" y="360"/>
                </a:lnTo>
                <a:lnTo>
                  <a:pt x="2682" y="372"/>
                </a:lnTo>
                <a:lnTo>
                  <a:pt x="2669" y="384"/>
                </a:lnTo>
                <a:lnTo>
                  <a:pt x="2655" y="397"/>
                </a:lnTo>
                <a:lnTo>
                  <a:pt x="2641" y="410"/>
                </a:lnTo>
                <a:lnTo>
                  <a:pt x="2627" y="424"/>
                </a:lnTo>
                <a:lnTo>
                  <a:pt x="2612" y="436"/>
                </a:lnTo>
                <a:lnTo>
                  <a:pt x="2597" y="449"/>
                </a:lnTo>
                <a:lnTo>
                  <a:pt x="2582" y="463"/>
                </a:lnTo>
                <a:lnTo>
                  <a:pt x="2566" y="477"/>
                </a:lnTo>
                <a:lnTo>
                  <a:pt x="2550" y="490"/>
                </a:lnTo>
                <a:lnTo>
                  <a:pt x="2533" y="503"/>
                </a:lnTo>
                <a:lnTo>
                  <a:pt x="2517" y="517"/>
                </a:lnTo>
                <a:lnTo>
                  <a:pt x="2500" y="532"/>
                </a:lnTo>
                <a:lnTo>
                  <a:pt x="2482" y="546"/>
                </a:lnTo>
                <a:lnTo>
                  <a:pt x="2465" y="560"/>
                </a:lnTo>
                <a:lnTo>
                  <a:pt x="2447" y="575"/>
                </a:lnTo>
                <a:lnTo>
                  <a:pt x="2429" y="589"/>
                </a:lnTo>
                <a:lnTo>
                  <a:pt x="2410" y="604"/>
                </a:lnTo>
                <a:lnTo>
                  <a:pt x="2391" y="618"/>
                </a:lnTo>
                <a:lnTo>
                  <a:pt x="2371" y="633"/>
                </a:lnTo>
                <a:lnTo>
                  <a:pt x="2352" y="647"/>
                </a:lnTo>
                <a:lnTo>
                  <a:pt x="2333" y="662"/>
                </a:lnTo>
                <a:lnTo>
                  <a:pt x="2313" y="677"/>
                </a:lnTo>
                <a:lnTo>
                  <a:pt x="2292" y="692"/>
                </a:lnTo>
                <a:lnTo>
                  <a:pt x="2271" y="707"/>
                </a:lnTo>
                <a:lnTo>
                  <a:pt x="2251" y="722"/>
                </a:lnTo>
                <a:lnTo>
                  <a:pt x="2230" y="737"/>
                </a:lnTo>
                <a:lnTo>
                  <a:pt x="2208" y="752"/>
                </a:lnTo>
                <a:lnTo>
                  <a:pt x="2187" y="767"/>
                </a:lnTo>
                <a:lnTo>
                  <a:pt x="2164" y="782"/>
                </a:lnTo>
                <a:lnTo>
                  <a:pt x="2143" y="798"/>
                </a:lnTo>
                <a:lnTo>
                  <a:pt x="2121" y="813"/>
                </a:lnTo>
                <a:lnTo>
                  <a:pt x="2098" y="828"/>
                </a:lnTo>
                <a:lnTo>
                  <a:pt x="2076" y="844"/>
                </a:lnTo>
                <a:lnTo>
                  <a:pt x="2053" y="859"/>
                </a:lnTo>
                <a:lnTo>
                  <a:pt x="2030" y="874"/>
                </a:lnTo>
                <a:lnTo>
                  <a:pt x="2007" y="890"/>
                </a:lnTo>
                <a:lnTo>
                  <a:pt x="1983" y="904"/>
                </a:lnTo>
                <a:lnTo>
                  <a:pt x="1960" y="919"/>
                </a:lnTo>
                <a:lnTo>
                  <a:pt x="1936" y="934"/>
                </a:lnTo>
                <a:lnTo>
                  <a:pt x="1913" y="950"/>
                </a:lnTo>
                <a:lnTo>
                  <a:pt x="1888" y="965"/>
                </a:lnTo>
                <a:lnTo>
                  <a:pt x="1864" y="980"/>
                </a:lnTo>
                <a:lnTo>
                  <a:pt x="1840" y="995"/>
                </a:lnTo>
                <a:lnTo>
                  <a:pt x="1816" y="1011"/>
                </a:lnTo>
                <a:lnTo>
                  <a:pt x="1791" y="1026"/>
                </a:lnTo>
                <a:lnTo>
                  <a:pt x="1767" y="1041"/>
                </a:lnTo>
                <a:lnTo>
                  <a:pt x="1742" y="1056"/>
                </a:lnTo>
                <a:lnTo>
                  <a:pt x="1717" y="1071"/>
                </a:lnTo>
                <a:lnTo>
                  <a:pt x="1692" y="1086"/>
                </a:lnTo>
                <a:lnTo>
                  <a:pt x="1668" y="1101"/>
                </a:lnTo>
                <a:lnTo>
                  <a:pt x="1642" y="1115"/>
                </a:lnTo>
                <a:lnTo>
                  <a:pt x="1617" y="1130"/>
                </a:lnTo>
                <a:lnTo>
                  <a:pt x="1592" y="1144"/>
                </a:lnTo>
                <a:lnTo>
                  <a:pt x="1567" y="1158"/>
                </a:lnTo>
                <a:lnTo>
                  <a:pt x="1542" y="1173"/>
                </a:lnTo>
                <a:lnTo>
                  <a:pt x="1516" y="1187"/>
                </a:lnTo>
                <a:lnTo>
                  <a:pt x="1492" y="1202"/>
                </a:lnTo>
                <a:lnTo>
                  <a:pt x="1466" y="1216"/>
                </a:lnTo>
                <a:lnTo>
                  <a:pt x="1440" y="1230"/>
                </a:lnTo>
                <a:lnTo>
                  <a:pt x="1416" y="1244"/>
                </a:lnTo>
                <a:lnTo>
                  <a:pt x="1390" y="1257"/>
                </a:lnTo>
                <a:lnTo>
                  <a:pt x="1365" y="1271"/>
                </a:lnTo>
                <a:lnTo>
                  <a:pt x="1340" y="1284"/>
                </a:lnTo>
                <a:lnTo>
                  <a:pt x="1315" y="1298"/>
                </a:lnTo>
                <a:lnTo>
                  <a:pt x="1289" y="1311"/>
                </a:lnTo>
                <a:lnTo>
                  <a:pt x="1265" y="1325"/>
                </a:lnTo>
                <a:lnTo>
                  <a:pt x="1239" y="1337"/>
                </a:lnTo>
                <a:lnTo>
                  <a:pt x="1214" y="1350"/>
                </a:lnTo>
                <a:lnTo>
                  <a:pt x="1190" y="1363"/>
                </a:lnTo>
                <a:lnTo>
                  <a:pt x="1164" y="1376"/>
                </a:lnTo>
                <a:lnTo>
                  <a:pt x="1140" y="1388"/>
                </a:lnTo>
                <a:lnTo>
                  <a:pt x="1115" y="1400"/>
                </a:lnTo>
                <a:lnTo>
                  <a:pt x="1091" y="1412"/>
                </a:lnTo>
                <a:lnTo>
                  <a:pt x="1066" y="1424"/>
                </a:lnTo>
                <a:lnTo>
                  <a:pt x="1042" y="1436"/>
                </a:lnTo>
                <a:lnTo>
                  <a:pt x="1018" y="1447"/>
                </a:lnTo>
                <a:lnTo>
                  <a:pt x="994" y="1459"/>
                </a:lnTo>
                <a:lnTo>
                  <a:pt x="969" y="1470"/>
                </a:lnTo>
                <a:lnTo>
                  <a:pt x="946" y="1481"/>
                </a:lnTo>
                <a:lnTo>
                  <a:pt x="922" y="1492"/>
                </a:lnTo>
                <a:lnTo>
                  <a:pt x="899" y="1503"/>
                </a:lnTo>
                <a:lnTo>
                  <a:pt x="875" y="1513"/>
                </a:lnTo>
                <a:lnTo>
                  <a:pt x="852" y="1523"/>
                </a:lnTo>
                <a:lnTo>
                  <a:pt x="829" y="1534"/>
                </a:lnTo>
                <a:lnTo>
                  <a:pt x="807" y="1543"/>
                </a:lnTo>
                <a:lnTo>
                  <a:pt x="784" y="1553"/>
                </a:lnTo>
                <a:lnTo>
                  <a:pt x="761" y="1562"/>
                </a:lnTo>
                <a:lnTo>
                  <a:pt x="740" y="1572"/>
                </a:lnTo>
                <a:lnTo>
                  <a:pt x="718" y="1581"/>
                </a:lnTo>
                <a:lnTo>
                  <a:pt x="696" y="1589"/>
                </a:lnTo>
                <a:lnTo>
                  <a:pt x="674" y="1598"/>
                </a:lnTo>
                <a:lnTo>
                  <a:pt x="654" y="1606"/>
                </a:lnTo>
                <a:lnTo>
                  <a:pt x="632" y="1615"/>
                </a:lnTo>
                <a:lnTo>
                  <a:pt x="611" y="1622"/>
                </a:lnTo>
                <a:lnTo>
                  <a:pt x="591" y="1630"/>
                </a:lnTo>
                <a:lnTo>
                  <a:pt x="570" y="1637"/>
                </a:lnTo>
                <a:lnTo>
                  <a:pt x="550" y="1645"/>
                </a:lnTo>
                <a:lnTo>
                  <a:pt x="531" y="1652"/>
                </a:lnTo>
                <a:lnTo>
                  <a:pt x="512" y="1658"/>
                </a:lnTo>
                <a:lnTo>
                  <a:pt x="493" y="1665"/>
                </a:lnTo>
                <a:lnTo>
                  <a:pt x="473" y="1671"/>
                </a:lnTo>
                <a:lnTo>
                  <a:pt x="455" y="1678"/>
                </a:lnTo>
                <a:lnTo>
                  <a:pt x="436" y="1683"/>
                </a:lnTo>
                <a:lnTo>
                  <a:pt x="419" y="1688"/>
                </a:lnTo>
                <a:lnTo>
                  <a:pt x="401" y="1694"/>
                </a:lnTo>
                <a:lnTo>
                  <a:pt x="384" y="1699"/>
                </a:lnTo>
                <a:lnTo>
                  <a:pt x="367" y="1703"/>
                </a:lnTo>
                <a:lnTo>
                  <a:pt x="350" y="1709"/>
                </a:lnTo>
                <a:lnTo>
                  <a:pt x="334" y="1713"/>
                </a:lnTo>
                <a:lnTo>
                  <a:pt x="318" y="1716"/>
                </a:lnTo>
                <a:lnTo>
                  <a:pt x="302" y="1720"/>
                </a:lnTo>
                <a:lnTo>
                  <a:pt x="287" y="1724"/>
                </a:lnTo>
                <a:lnTo>
                  <a:pt x="272" y="1727"/>
                </a:lnTo>
                <a:lnTo>
                  <a:pt x="257" y="1730"/>
                </a:lnTo>
                <a:lnTo>
                  <a:pt x="243" y="1733"/>
                </a:lnTo>
                <a:lnTo>
                  <a:pt x="229" y="1735"/>
                </a:lnTo>
                <a:lnTo>
                  <a:pt x="215" y="1737"/>
                </a:lnTo>
                <a:lnTo>
                  <a:pt x="203" y="1740"/>
                </a:lnTo>
                <a:lnTo>
                  <a:pt x="190" y="1741"/>
                </a:lnTo>
                <a:lnTo>
                  <a:pt x="178" y="1743"/>
                </a:lnTo>
                <a:lnTo>
                  <a:pt x="165" y="1744"/>
                </a:lnTo>
                <a:lnTo>
                  <a:pt x="155" y="1744"/>
                </a:lnTo>
                <a:lnTo>
                  <a:pt x="143" y="1745"/>
                </a:lnTo>
                <a:lnTo>
                  <a:pt x="132" y="1745"/>
                </a:lnTo>
                <a:lnTo>
                  <a:pt x="121" y="1745"/>
                </a:lnTo>
                <a:lnTo>
                  <a:pt x="112" y="1745"/>
                </a:lnTo>
                <a:lnTo>
                  <a:pt x="102" y="1745"/>
                </a:lnTo>
                <a:lnTo>
                  <a:pt x="93" y="1744"/>
                </a:lnTo>
                <a:lnTo>
                  <a:pt x="84" y="1743"/>
                </a:lnTo>
                <a:lnTo>
                  <a:pt x="76" y="1742"/>
                </a:lnTo>
                <a:lnTo>
                  <a:pt x="68" y="1740"/>
                </a:lnTo>
                <a:lnTo>
                  <a:pt x="61" y="1738"/>
                </a:lnTo>
                <a:lnTo>
                  <a:pt x="53" y="1736"/>
                </a:lnTo>
                <a:lnTo>
                  <a:pt x="47" y="1733"/>
                </a:lnTo>
                <a:lnTo>
                  <a:pt x="40" y="1731"/>
                </a:lnTo>
                <a:lnTo>
                  <a:pt x="35" y="1728"/>
                </a:lnTo>
                <a:lnTo>
                  <a:pt x="30" y="1725"/>
                </a:lnTo>
                <a:lnTo>
                  <a:pt x="24" y="1721"/>
                </a:lnTo>
                <a:lnTo>
                  <a:pt x="20" y="1718"/>
                </a:lnTo>
                <a:lnTo>
                  <a:pt x="16" y="1714"/>
                </a:lnTo>
                <a:lnTo>
                  <a:pt x="13" y="1710"/>
                </a:lnTo>
                <a:lnTo>
                  <a:pt x="10" y="1705"/>
                </a:lnTo>
                <a:lnTo>
                  <a:pt x="7" y="1700"/>
                </a:lnTo>
                <a:lnTo>
                  <a:pt x="4" y="1696"/>
                </a:lnTo>
                <a:lnTo>
                  <a:pt x="3" y="1690"/>
                </a:lnTo>
                <a:lnTo>
                  <a:pt x="1" y="1685"/>
                </a:lnTo>
                <a:lnTo>
                  <a:pt x="1" y="1680"/>
                </a:lnTo>
                <a:lnTo>
                  <a:pt x="0" y="1673"/>
                </a:lnTo>
                <a:lnTo>
                  <a:pt x="0" y="1667"/>
                </a:lnTo>
                <a:lnTo>
                  <a:pt x="0" y="1661"/>
                </a:lnTo>
                <a:lnTo>
                  <a:pt x="1" y="1654"/>
                </a:lnTo>
                <a:lnTo>
                  <a:pt x="2" y="1647"/>
                </a:lnTo>
                <a:lnTo>
                  <a:pt x="4" y="1640"/>
                </a:lnTo>
                <a:lnTo>
                  <a:pt x="6" y="1633"/>
                </a:lnTo>
                <a:lnTo>
                  <a:pt x="8" y="1625"/>
                </a:lnTo>
                <a:lnTo>
                  <a:pt x="12" y="1617"/>
                </a:lnTo>
                <a:lnTo>
                  <a:pt x="16" y="1609"/>
                </a:lnTo>
                <a:lnTo>
                  <a:pt x="19" y="1601"/>
                </a:lnTo>
                <a:lnTo>
                  <a:pt x="23" y="1592"/>
                </a:lnTo>
                <a:lnTo>
                  <a:pt x="29" y="1584"/>
                </a:lnTo>
                <a:lnTo>
                  <a:pt x="34" y="1574"/>
                </a:lnTo>
                <a:lnTo>
                  <a:pt x="39" y="1566"/>
                </a:lnTo>
                <a:lnTo>
                  <a:pt x="46" y="1556"/>
                </a:lnTo>
                <a:lnTo>
                  <a:pt x="52" y="1547"/>
                </a:lnTo>
                <a:lnTo>
                  <a:pt x="59" y="1537"/>
                </a:lnTo>
                <a:lnTo>
                  <a:pt x="66" y="1526"/>
                </a:lnTo>
                <a:lnTo>
                  <a:pt x="73" y="1517"/>
                </a:lnTo>
                <a:lnTo>
                  <a:pt x="82" y="1506"/>
                </a:lnTo>
                <a:lnTo>
                  <a:pt x="91" y="1495"/>
                </a:lnTo>
                <a:lnTo>
                  <a:pt x="100" y="1485"/>
                </a:lnTo>
                <a:lnTo>
                  <a:pt x="109" y="1474"/>
                </a:lnTo>
                <a:lnTo>
                  <a:pt x="119" y="1462"/>
                </a:lnTo>
                <a:lnTo>
                  <a:pt x="129" y="1451"/>
                </a:lnTo>
                <a:lnTo>
                  <a:pt x="140" y="1440"/>
                </a:lnTo>
                <a:lnTo>
                  <a:pt x="151" y="1428"/>
                </a:lnTo>
                <a:lnTo>
                  <a:pt x="162" y="1416"/>
                </a:lnTo>
                <a:lnTo>
                  <a:pt x="174" y="1404"/>
                </a:lnTo>
                <a:lnTo>
                  <a:pt x="187" y="1392"/>
                </a:lnTo>
                <a:lnTo>
                  <a:pt x="199" y="1379"/>
                </a:lnTo>
                <a:lnTo>
                  <a:pt x="212" y="1367"/>
                </a:lnTo>
                <a:lnTo>
                  <a:pt x="225" y="1355"/>
                </a:lnTo>
                <a:lnTo>
                  <a:pt x="239" y="1342"/>
                </a:lnTo>
                <a:lnTo>
                  <a:pt x="254" y="1329"/>
                </a:lnTo>
                <a:lnTo>
                  <a:pt x="268" y="1315"/>
                </a:lnTo>
                <a:lnTo>
                  <a:pt x="282" y="1302"/>
                </a:lnTo>
                <a:lnTo>
                  <a:pt x="297" y="1288"/>
                </a:lnTo>
                <a:lnTo>
                  <a:pt x="313" y="1276"/>
                </a:lnTo>
                <a:lnTo>
                  <a:pt x="329" y="1262"/>
                </a:lnTo>
                <a:lnTo>
                  <a:pt x="345" y="1248"/>
                </a:lnTo>
                <a:lnTo>
                  <a:pt x="362" y="1234"/>
                </a:lnTo>
                <a:lnTo>
                  <a:pt x="378" y="1220"/>
                </a:lnTo>
                <a:lnTo>
                  <a:pt x="397" y="1206"/>
                </a:lnTo>
                <a:lnTo>
                  <a:pt x="414" y="1191"/>
                </a:lnTo>
                <a:lnTo>
                  <a:pt x="432" y="1178"/>
                </a:lnTo>
                <a:lnTo>
                  <a:pt x="450" y="1164"/>
                </a:lnTo>
                <a:lnTo>
                  <a:pt x="468" y="1149"/>
                </a:lnTo>
                <a:lnTo>
                  <a:pt x="487" y="1134"/>
                </a:lnTo>
                <a:lnTo>
                  <a:pt x="506" y="1120"/>
                </a:lnTo>
                <a:lnTo>
                  <a:pt x="526" y="1105"/>
                </a:lnTo>
                <a:lnTo>
                  <a:pt x="545" y="1090"/>
                </a:lnTo>
                <a:lnTo>
                  <a:pt x="565" y="1075"/>
                </a:lnTo>
                <a:lnTo>
                  <a:pt x="585" y="1060"/>
                </a:lnTo>
                <a:lnTo>
                  <a:pt x="606" y="1045"/>
                </a:lnTo>
                <a:lnTo>
                  <a:pt x="626" y="1030"/>
                </a:lnTo>
                <a:lnTo>
                  <a:pt x="647" y="1015"/>
                </a:lnTo>
                <a:lnTo>
                  <a:pt x="668" y="1000"/>
                </a:lnTo>
                <a:lnTo>
                  <a:pt x="690" y="986"/>
                </a:lnTo>
                <a:lnTo>
                  <a:pt x="711" y="971"/>
                </a:lnTo>
                <a:lnTo>
                  <a:pt x="734" y="955"/>
                </a:lnTo>
                <a:lnTo>
                  <a:pt x="756" y="940"/>
                </a:lnTo>
                <a:lnTo>
                  <a:pt x="778" y="925"/>
                </a:lnTo>
                <a:lnTo>
                  <a:pt x="801" y="909"/>
                </a:lnTo>
                <a:lnTo>
                  <a:pt x="823" y="894"/>
                </a:lnTo>
                <a:lnTo>
                  <a:pt x="847" y="879"/>
                </a:lnTo>
                <a:lnTo>
                  <a:pt x="869" y="864"/>
                </a:lnTo>
                <a:lnTo>
                  <a:pt x="892" y="848"/>
                </a:lnTo>
                <a:lnTo>
                  <a:pt x="916" y="833"/>
                </a:lnTo>
                <a:lnTo>
                  <a:pt x="939" y="818"/>
                </a:lnTo>
                <a:lnTo>
                  <a:pt x="963" y="802"/>
                </a:lnTo>
                <a:lnTo>
                  <a:pt x="987" y="787"/>
                </a:lnTo>
                <a:lnTo>
                  <a:pt x="1011" y="772"/>
                </a:lnTo>
                <a:lnTo>
                  <a:pt x="1035" y="757"/>
                </a:lnTo>
                <a:lnTo>
                  <a:pt x="1060" y="741"/>
                </a:lnTo>
                <a:lnTo>
                  <a:pt x="1084" y="726"/>
                </a:lnTo>
                <a:lnTo>
                  <a:pt x="1109" y="711"/>
                </a:lnTo>
                <a:lnTo>
                  <a:pt x="1133" y="697"/>
                </a:lnTo>
                <a:lnTo>
                  <a:pt x="1158" y="682"/>
                </a:lnTo>
                <a:lnTo>
                  <a:pt x="1182" y="667"/>
                </a:lnTo>
                <a:lnTo>
                  <a:pt x="1208" y="652"/>
                </a:lnTo>
                <a:lnTo>
                  <a:pt x="1233" y="637"/>
                </a:lnTo>
                <a:lnTo>
                  <a:pt x="1258" y="623"/>
                </a:lnTo>
                <a:lnTo>
                  <a:pt x="1283" y="608"/>
                </a:lnTo>
                <a:lnTo>
                  <a:pt x="1308" y="593"/>
                </a:lnTo>
                <a:lnTo>
                  <a:pt x="1333" y="579"/>
                </a:lnTo>
                <a:lnTo>
                  <a:pt x="1358" y="564"/>
                </a:lnTo>
                <a:lnTo>
                  <a:pt x="1384" y="550"/>
                </a:lnTo>
                <a:lnTo>
                  <a:pt x="1408" y="537"/>
                </a:lnTo>
                <a:lnTo>
                  <a:pt x="1434" y="523"/>
                </a:lnTo>
                <a:lnTo>
                  <a:pt x="1460" y="509"/>
                </a:lnTo>
                <a:lnTo>
                  <a:pt x="1484" y="495"/>
                </a:lnTo>
                <a:lnTo>
                  <a:pt x="1510" y="481"/>
                </a:lnTo>
                <a:lnTo>
                  <a:pt x="1535" y="467"/>
                </a:lnTo>
                <a:lnTo>
                  <a:pt x="1560" y="453"/>
                </a:lnTo>
                <a:lnTo>
                  <a:pt x="1585" y="441"/>
                </a:lnTo>
                <a:lnTo>
                  <a:pt x="1610" y="428"/>
                </a:lnTo>
                <a:lnTo>
                  <a:pt x="1636" y="414"/>
                </a:lnTo>
                <a:lnTo>
                  <a:pt x="1660" y="401"/>
                </a:lnTo>
                <a:lnTo>
                  <a:pt x="1686" y="388"/>
                </a:lnTo>
                <a:lnTo>
                  <a:pt x="1710" y="376"/>
                </a:lnTo>
                <a:lnTo>
                  <a:pt x="1735" y="364"/>
                </a:lnTo>
                <a:lnTo>
                  <a:pt x="1760" y="351"/>
                </a:lnTo>
                <a:lnTo>
                  <a:pt x="1785" y="339"/>
                </a:lnTo>
                <a:lnTo>
                  <a:pt x="1809" y="326"/>
                </a:lnTo>
                <a:lnTo>
                  <a:pt x="1833" y="315"/>
                </a:lnTo>
                <a:lnTo>
                  <a:pt x="1857" y="303"/>
                </a:lnTo>
                <a:lnTo>
                  <a:pt x="1882" y="292"/>
                </a:lnTo>
                <a:lnTo>
                  <a:pt x="1905" y="281"/>
                </a:lnTo>
                <a:lnTo>
                  <a:pt x="1930" y="270"/>
                </a:lnTo>
                <a:lnTo>
                  <a:pt x="1953" y="258"/>
                </a:lnTo>
                <a:lnTo>
                  <a:pt x="1977" y="248"/>
                </a:lnTo>
                <a:lnTo>
                  <a:pt x="2000" y="237"/>
                </a:lnTo>
                <a:lnTo>
                  <a:pt x="2024" y="227"/>
                </a:lnTo>
                <a:lnTo>
                  <a:pt x="2046" y="217"/>
                </a:lnTo>
                <a:lnTo>
                  <a:pt x="2070" y="207"/>
                </a:lnTo>
                <a:lnTo>
                  <a:pt x="2092" y="196"/>
                </a:lnTo>
                <a:lnTo>
                  <a:pt x="2114" y="188"/>
                </a:lnTo>
                <a:lnTo>
                  <a:pt x="2137" y="178"/>
                </a:lnTo>
                <a:lnTo>
                  <a:pt x="2159" y="169"/>
                </a:lnTo>
                <a:lnTo>
                  <a:pt x="2180" y="160"/>
                </a:lnTo>
                <a:lnTo>
                  <a:pt x="2203" y="152"/>
                </a:lnTo>
                <a:lnTo>
                  <a:pt x="2224" y="143"/>
                </a:lnTo>
                <a:lnTo>
                  <a:pt x="2244" y="134"/>
                </a:lnTo>
                <a:lnTo>
                  <a:pt x="2266" y="126"/>
                </a:lnTo>
                <a:lnTo>
                  <a:pt x="2286" y="118"/>
                </a:lnTo>
                <a:lnTo>
                  <a:pt x="2307" y="111"/>
                </a:lnTo>
                <a:lnTo>
                  <a:pt x="2327" y="104"/>
                </a:lnTo>
                <a:lnTo>
                  <a:pt x="2347" y="96"/>
                </a:lnTo>
                <a:lnTo>
                  <a:pt x="2366" y="90"/>
                </a:lnTo>
                <a:lnTo>
                  <a:pt x="2386" y="83"/>
                </a:lnTo>
                <a:lnTo>
                  <a:pt x="2404" y="77"/>
                </a:lnTo>
                <a:lnTo>
                  <a:pt x="2424" y="71"/>
                </a:lnTo>
                <a:lnTo>
                  <a:pt x="2442" y="64"/>
                </a:lnTo>
                <a:lnTo>
                  <a:pt x="2460" y="59"/>
                </a:lnTo>
                <a:lnTo>
                  <a:pt x="2478" y="53"/>
                </a:lnTo>
                <a:lnTo>
                  <a:pt x="2495" y="48"/>
                </a:lnTo>
                <a:lnTo>
                  <a:pt x="2512" y="44"/>
                </a:lnTo>
                <a:lnTo>
                  <a:pt x="2529" y="39"/>
                </a:lnTo>
                <a:lnTo>
                  <a:pt x="2546" y="34"/>
                </a:lnTo>
                <a:lnTo>
                  <a:pt x="2562" y="30"/>
                </a:lnTo>
                <a:lnTo>
                  <a:pt x="2578" y="27"/>
                </a:lnTo>
                <a:lnTo>
                  <a:pt x="2593" y="23"/>
                </a:lnTo>
                <a:lnTo>
                  <a:pt x="2608" y="19"/>
                </a:lnTo>
                <a:lnTo>
                  <a:pt x="2623" y="16"/>
                </a:lnTo>
                <a:lnTo>
                  <a:pt x="2638" y="14"/>
                </a:lnTo>
                <a:lnTo>
                  <a:pt x="2652" y="11"/>
                </a:lnTo>
                <a:lnTo>
                  <a:pt x="2666" y="9"/>
                </a:lnTo>
                <a:lnTo>
                  <a:pt x="2678" y="7"/>
                </a:lnTo>
                <a:lnTo>
                  <a:pt x="2691" y="4"/>
                </a:lnTo>
                <a:lnTo>
                  <a:pt x="2704" y="3"/>
                </a:lnTo>
                <a:lnTo>
                  <a:pt x="2716" y="2"/>
                </a:lnTo>
                <a:lnTo>
                  <a:pt x="2727" y="1"/>
                </a:lnTo>
                <a:lnTo>
                  <a:pt x="2739" y="0"/>
                </a:lnTo>
                <a:lnTo>
                  <a:pt x="2750" y="0"/>
                </a:lnTo>
                <a:lnTo>
                  <a:pt x="2761" y="0"/>
                </a:lnTo>
                <a:lnTo>
                  <a:pt x="2771" y="0"/>
                </a:lnTo>
                <a:lnTo>
                  <a:pt x="2781" y="0"/>
                </a:lnTo>
                <a:lnTo>
                  <a:pt x="2790" y="1"/>
                </a:lnTo>
                <a:lnTo>
                  <a:pt x="2799" y="2"/>
                </a:lnTo>
                <a:lnTo>
                  <a:pt x="2807" y="3"/>
                </a:lnTo>
                <a:lnTo>
                  <a:pt x="2815" y="4"/>
                </a:lnTo>
                <a:lnTo>
                  <a:pt x="2823" y="7"/>
                </a:lnTo>
                <a:lnTo>
                  <a:pt x="2830" y="8"/>
                </a:lnTo>
                <a:lnTo>
                  <a:pt x="2837" y="10"/>
                </a:lnTo>
                <a:lnTo>
                  <a:pt x="2844" y="13"/>
                </a:lnTo>
                <a:lnTo>
                  <a:pt x="2849" y="15"/>
                </a:lnTo>
                <a:lnTo>
                  <a:pt x="2855" y="18"/>
                </a:lnTo>
                <a:lnTo>
                  <a:pt x="2860" y="21"/>
                </a:lnTo>
                <a:lnTo>
                  <a:pt x="2865" y="26"/>
                </a:lnTo>
                <a:lnTo>
                  <a:pt x="2869" y="29"/>
                </a:lnTo>
                <a:lnTo>
                  <a:pt x="2873" y="33"/>
                </a:lnTo>
                <a:lnTo>
                  <a:pt x="2877" y="37"/>
                </a:lnTo>
                <a:lnTo>
                  <a:pt x="2879" y="42"/>
                </a:lnTo>
                <a:close/>
              </a:path>
            </a:pathLst>
          </a:custGeom>
          <a:solidFill>
            <a:srgbClr val="B2B2B2"/>
          </a:solidFill>
          <a:ln w="222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1"/>
          <p:cNvSpPr>
            <a:spLocks noChangeShapeType="1"/>
          </p:cNvSpPr>
          <p:nvPr/>
        </p:nvSpPr>
        <p:spPr bwMode="auto">
          <a:xfrm>
            <a:off x="4859338" y="1804987"/>
            <a:ext cx="1587" cy="28749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>
            <a:off x="4837113" y="1755775"/>
            <a:ext cx="44450" cy="88900"/>
          </a:xfrm>
          <a:custGeom>
            <a:avLst/>
            <a:gdLst/>
            <a:ahLst/>
            <a:cxnLst>
              <a:cxn ang="0">
                <a:pos x="0" y="332"/>
              </a:cxn>
              <a:cxn ang="0">
                <a:pos x="82" y="0"/>
              </a:cxn>
              <a:cxn ang="0">
                <a:pos x="165" y="332"/>
              </a:cxn>
              <a:cxn ang="0">
                <a:pos x="82" y="266"/>
              </a:cxn>
              <a:cxn ang="0">
                <a:pos x="0" y="332"/>
              </a:cxn>
            </a:cxnLst>
            <a:rect l="0" t="0" r="r" b="b"/>
            <a:pathLst>
              <a:path w="165" h="332">
                <a:moveTo>
                  <a:pt x="0" y="332"/>
                </a:moveTo>
                <a:lnTo>
                  <a:pt x="82" y="0"/>
                </a:lnTo>
                <a:lnTo>
                  <a:pt x="165" y="332"/>
                </a:lnTo>
                <a:lnTo>
                  <a:pt x="82" y="266"/>
                </a:lnTo>
                <a:lnTo>
                  <a:pt x="0" y="332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3"/>
          <p:cNvSpPr>
            <a:spLocks/>
          </p:cNvSpPr>
          <p:nvPr/>
        </p:nvSpPr>
        <p:spPr bwMode="auto">
          <a:xfrm>
            <a:off x="4837113" y="4640262"/>
            <a:ext cx="44450" cy="88900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82" y="332"/>
              </a:cxn>
              <a:cxn ang="0">
                <a:pos x="0" y="0"/>
              </a:cxn>
              <a:cxn ang="0">
                <a:pos x="82" y="66"/>
              </a:cxn>
              <a:cxn ang="0">
                <a:pos x="165" y="0"/>
              </a:cxn>
            </a:cxnLst>
            <a:rect l="0" t="0" r="r" b="b"/>
            <a:pathLst>
              <a:path w="165" h="332">
                <a:moveTo>
                  <a:pt x="165" y="0"/>
                </a:moveTo>
                <a:lnTo>
                  <a:pt x="82" y="332"/>
                </a:lnTo>
                <a:lnTo>
                  <a:pt x="0" y="0"/>
                </a:lnTo>
                <a:lnTo>
                  <a:pt x="82" y="66"/>
                </a:lnTo>
                <a:lnTo>
                  <a:pt x="165" y="0"/>
                </a:lnTo>
                <a:close/>
              </a:path>
            </a:pathLst>
          </a:custGeom>
          <a:solidFill>
            <a:srgbClr val="000000"/>
          </a:solidFill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791200" y="4749800"/>
            <a:ext cx="558800" cy="158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5"/>
          <p:cNvSpPr>
            <a:spLocks/>
          </p:cNvSpPr>
          <p:nvPr/>
        </p:nvSpPr>
        <p:spPr bwMode="auto">
          <a:xfrm>
            <a:off x="6311900" y="4733925"/>
            <a:ext cx="55563" cy="33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6" y="62"/>
              </a:cxn>
              <a:cxn ang="0">
                <a:pos x="0" y="124"/>
              </a:cxn>
              <a:cxn ang="0">
                <a:pos x="41" y="62"/>
              </a:cxn>
              <a:cxn ang="0">
                <a:pos x="0" y="0"/>
              </a:cxn>
            </a:cxnLst>
            <a:rect l="0" t="0" r="r" b="b"/>
            <a:pathLst>
              <a:path w="206" h="124">
                <a:moveTo>
                  <a:pt x="0" y="0"/>
                </a:moveTo>
                <a:lnTo>
                  <a:pt x="206" y="62"/>
                </a:lnTo>
                <a:lnTo>
                  <a:pt x="0" y="124"/>
                </a:lnTo>
                <a:lnTo>
                  <a:pt x="41" y="6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 flipV="1">
            <a:off x="7286625" y="4084637"/>
            <a:ext cx="484188" cy="279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7729538" y="4076700"/>
            <a:ext cx="55562" cy="41275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211" y="0"/>
              </a:cxn>
              <a:cxn ang="0">
                <a:pos x="62" y="157"/>
              </a:cxn>
              <a:cxn ang="0">
                <a:pos x="67" y="82"/>
              </a:cxn>
              <a:cxn ang="0">
                <a:pos x="0" y="49"/>
              </a:cxn>
            </a:cxnLst>
            <a:rect l="0" t="0" r="r" b="b"/>
            <a:pathLst>
              <a:path w="211" h="157">
                <a:moveTo>
                  <a:pt x="0" y="49"/>
                </a:moveTo>
                <a:lnTo>
                  <a:pt x="211" y="0"/>
                </a:lnTo>
                <a:lnTo>
                  <a:pt x="62" y="157"/>
                </a:lnTo>
                <a:lnTo>
                  <a:pt x="67" y="82"/>
                </a:lnTo>
                <a:lnTo>
                  <a:pt x="0" y="49"/>
                </a:lnTo>
                <a:close/>
              </a:path>
            </a:pathLst>
          </a:custGeom>
          <a:solidFill>
            <a:srgbClr val="FF0000"/>
          </a:solidFill>
          <a:ln w="158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65725" y="1674812"/>
            <a:ext cx="581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>
                <a:solidFill>
                  <a:srgbClr val="000000"/>
                </a:solidFill>
                <a:latin typeface="Times New Roman" pitchFamily="18" charset="0"/>
              </a:rPr>
              <a:t>ICC</a:t>
            </a:r>
            <a:endParaRPr lang="en-US" sz="4400"/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968875" y="3054350"/>
            <a:ext cx="2111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R</a:t>
            </a:r>
            <a:endParaRPr lang="en-US" sz="4400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6010275" y="5357812"/>
            <a:ext cx="477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P(t)</a:t>
            </a:r>
            <a:endParaRPr lang="en-US" sz="4400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7675563" y="3616325"/>
            <a:ext cx="9032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>
              <a:buFontTx/>
              <a:buNone/>
            </a:pP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P(t+</a:t>
            </a:r>
            <a:r>
              <a:rPr lang="en-US" sz="2500" b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500" b="0">
                <a:solidFill>
                  <a:srgbClr val="000000"/>
                </a:solidFill>
                <a:latin typeface="Times New Roman" pitchFamily="18" charset="0"/>
              </a:rPr>
              <a:t>t)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646229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  <a:endParaRPr lang="en-US" dirty="0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2705100" y="2819400"/>
          <a:ext cx="373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2" name="Equation" r:id="rId3" imgW="1866600" imgH="482400" progId="Equation.3">
                  <p:embed/>
                </p:oleObj>
              </mc:Choice>
              <mc:Fallback>
                <p:oleObj name="Equation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819400"/>
                        <a:ext cx="3733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2870200" y="4343400"/>
          <a:ext cx="3403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3" name="Equation" r:id="rId5" imgW="1701720" imgH="482400" progId="Equation.3">
                  <p:embed/>
                </p:oleObj>
              </mc:Choice>
              <mc:Fallback>
                <p:oleObj name="Equation" r:id="rId5" imgW="17017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4343400"/>
                        <a:ext cx="3403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165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back to the original ICC</a:t>
            </a:r>
          </a:p>
          <a:p>
            <a:pPr marL="457200" indent="-457200"/>
            <a:r>
              <a:rPr lang="en-US" dirty="0" smtClean="0"/>
              <a:t>how much rotation over the time interval?</a:t>
            </a:r>
          </a:p>
          <a:p>
            <a:pPr marL="731520" lvl="1" indent="-4572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angular velocity * elapsed time =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2425700" y="3886200"/>
          <a:ext cx="4292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6" name="Equation" r:id="rId3" imgW="2145960" imgH="482400" progId="Equation.3">
                  <p:embed/>
                </p:oleObj>
              </mc:Choice>
              <mc:Fallback>
                <p:oleObj name="Equation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886200"/>
                        <a:ext cx="42926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2"/>
          <p:cNvGraphicFramePr>
            <a:graphicFrameLocks noChangeAspect="1"/>
          </p:cNvGraphicFramePr>
          <p:nvPr/>
        </p:nvGraphicFramePr>
        <p:xfrm>
          <a:off x="4876800" y="3048000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7" name="Equation" r:id="rId5" imgW="266400" imgH="177480" progId="Equation.3">
                  <p:embed/>
                </p:oleObj>
              </mc:Choice>
              <mc:Fallback>
                <p:oleObj name="Equation" r:id="rId5" imgW="266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048000"/>
                        <a:ext cx="5334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73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Wheeled Mobile Robots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robot can have one or more wheels that can provide</a:t>
            </a:r>
          </a:p>
          <a:p>
            <a:pPr lvl="1"/>
            <a:r>
              <a:rPr lang="en-US" dirty="0" smtClean="0"/>
              <a:t>steering (directional control)</a:t>
            </a:r>
          </a:p>
          <a:p>
            <a:pPr lvl="1"/>
            <a:r>
              <a:rPr lang="en-US" dirty="0" smtClean="0"/>
              <a:t>power (exert a force against the ground)</a:t>
            </a:r>
          </a:p>
          <a:p>
            <a:r>
              <a:rPr lang="en-US" dirty="0" smtClean="0"/>
              <a:t>an ideal wheel is</a:t>
            </a:r>
          </a:p>
          <a:p>
            <a:pPr lvl="1"/>
            <a:r>
              <a:rPr lang="en-US" dirty="0" smtClean="0"/>
              <a:t>perfectly round (perimeter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moves in the direction perpendicular to its axis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computing the rotation about the ICC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translate so that the ICC moves to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rotate about the origin of {W}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translate back to the original ICC</a:t>
            </a:r>
          </a:p>
        </p:txBody>
      </p:sp>
      <p:graphicFrame>
        <p:nvGraphicFramePr>
          <p:cNvPr id="64515" name="Object 2"/>
          <p:cNvGraphicFramePr>
            <a:graphicFrameLocks noChangeAspect="1"/>
          </p:cNvGraphicFramePr>
          <p:nvPr/>
        </p:nvGraphicFramePr>
        <p:xfrm>
          <a:off x="1054100" y="30480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9" name="Equation" r:id="rId3" imgW="3517560" imgH="482400" progId="Equation.3">
                  <p:embed/>
                </p:oleObj>
              </mc:Choice>
              <mc:Fallback>
                <p:oleObj name="Equation" r:id="rId3" imgW="351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048000"/>
                        <a:ext cx="703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104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</a:t>
            </a:r>
            <a:r>
              <a:rPr lang="en-CA" dirty="0" smtClean="0"/>
              <a:t> 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about the orientation              ?</a:t>
            </a:r>
          </a:p>
          <a:p>
            <a:pPr lvl="1"/>
            <a:r>
              <a:rPr lang="en-US" dirty="0" smtClean="0"/>
              <a:t>just add the rotation for the time interval</a:t>
            </a:r>
          </a:p>
          <a:p>
            <a:r>
              <a:rPr lang="en-US" dirty="0" smtClean="0"/>
              <a:t>new pose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which can be written as</a:t>
            </a:r>
          </a:p>
          <a:p>
            <a:endParaRPr lang="en-US" dirty="0" smtClean="0"/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4267200" y="914400"/>
          <a:ext cx="1092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6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914400"/>
                        <a:ext cx="1092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2"/>
          <p:cNvGraphicFramePr>
            <a:graphicFrameLocks noChangeAspect="1"/>
          </p:cNvGraphicFramePr>
          <p:nvPr/>
        </p:nvGraphicFramePr>
        <p:xfrm>
          <a:off x="1054100" y="2362200"/>
          <a:ext cx="703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7" name="Equation" r:id="rId5" imgW="3517560" imgH="482400" progId="Equation.3">
                  <p:embed/>
                </p:oleObj>
              </mc:Choice>
              <mc:Fallback>
                <p:oleObj name="Equation" r:id="rId5" imgW="351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2362200"/>
                        <a:ext cx="70358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2"/>
          <p:cNvGraphicFramePr>
            <a:graphicFrameLocks noChangeAspect="1"/>
          </p:cNvGraphicFramePr>
          <p:nvPr/>
        </p:nvGraphicFramePr>
        <p:xfrm>
          <a:off x="1219200" y="355600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8" name="Equation" r:id="rId7" imgW="1130040" imgH="203040" progId="Equation.3">
                  <p:embed/>
                </p:oleObj>
              </mc:Choice>
              <mc:Fallback>
                <p:oleObj name="Equation" r:id="rId7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56000"/>
                        <a:ext cx="22606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2"/>
          <p:cNvGraphicFramePr>
            <a:graphicFrameLocks noChangeAspect="1"/>
          </p:cNvGraphicFramePr>
          <p:nvPr/>
        </p:nvGraphicFramePr>
        <p:xfrm>
          <a:off x="838200" y="4648200"/>
          <a:ext cx="74676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Equation" r:id="rId9" imgW="3733560" imgH="711000" progId="Equation.3">
                  <p:embed/>
                </p:oleObj>
              </mc:Choice>
              <mc:Fallback>
                <p:oleObj name="Equation" r:id="rId9" imgW="37335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74676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676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Forward Kinematics: 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previous equation is valid if</a:t>
            </a:r>
          </a:p>
          <a:p>
            <a:pPr lvl="1"/>
            <a:r>
              <a:rPr lang="en-US" dirty="0" smtClean="0"/>
              <a:t>i.e., if the differential drive is not travelling in a straight line</a:t>
            </a:r>
          </a:p>
          <a:p>
            <a:r>
              <a:rPr lang="en-US" dirty="0" smtClean="0"/>
              <a:t>if                 then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4800600" y="863600"/>
          <a:ext cx="939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9" name="Equation" r:id="rId3" imgW="469800" imgH="215640" progId="Equation.3">
                  <p:embed/>
                </p:oleObj>
              </mc:Choice>
              <mc:Fallback>
                <p:oleObj name="Equation" r:id="rId3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63600"/>
                        <a:ext cx="9398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2"/>
          <p:cNvGraphicFramePr>
            <a:graphicFrameLocks noChangeAspect="1"/>
          </p:cNvGraphicFramePr>
          <p:nvPr/>
        </p:nvGraphicFramePr>
        <p:xfrm>
          <a:off x="762000" y="1752600"/>
          <a:ext cx="139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0" name="Equation" r:id="rId5" imgW="698400" imgH="215640" progId="Equation.3">
                  <p:embed/>
                </p:oleObj>
              </mc:Choice>
              <mc:Fallback>
                <p:oleObj name="Equation" r:id="rId5" imgW="698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3970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2" name="Object 2"/>
          <p:cNvGraphicFramePr>
            <a:graphicFrameLocks noChangeAspect="1"/>
          </p:cNvGraphicFramePr>
          <p:nvPr/>
        </p:nvGraphicFramePr>
        <p:xfrm>
          <a:off x="2882900" y="2362200"/>
          <a:ext cx="33782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quation" r:id="rId7" imgW="1688760" imgH="711000" progId="Equation.3">
                  <p:embed/>
                </p:oleObj>
              </mc:Choice>
              <mc:Fallback>
                <p:oleObj name="Equation" r:id="rId7" imgW="168876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2362200"/>
                        <a:ext cx="33782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566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Content Placeholder 6" descr="diffdrive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9368" r="7292"/>
          <a:stretch>
            <a:fillRect/>
          </a:stretch>
        </p:blipFill>
        <p:spPr>
          <a:xfrm>
            <a:off x="2971800" y="838426"/>
            <a:ext cx="6096000" cy="5485947"/>
          </a:xfrm>
        </p:spPr>
      </p:pic>
      <p:graphicFrame>
        <p:nvGraphicFramePr>
          <p:cNvPr id="52226" name="Object 1"/>
          <p:cNvGraphicFramePr>
            <a:graphicFrameLocks noChangeAspect="1"/>
          </p:cNvGraphicFramePr>
          <p:nvPr/>
        </p:nvGraphicFramePr>
        <p:xfrm>
          <a:off x="279400" y="1143000"/>
          <a:ext cx="2540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1" name="Equation" r:id="rId4" imgW="1269720" imgH="1143000" progId="Equation.3">
                  <p:embed/>
                </p:oleObj>
              </mc:Choice>
              <mc:Fallback>
                <p:oleObj name="Equation" r:id="rId4" imgW="126972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143000"/>
                        <a:ext cx="25400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001000" y="205740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0.05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3212068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0.01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84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 the forward kinematics of the differential drive it is easy to write a simulation of the motion</a:t>
            </a:r>
          </a:p>
          <a:p>
            <a:pPr lvl="1"/>
            <a:r>
              <a:rPr lang="en-US" dirty="0" smtClean="0"/>
              <a:t>we need a way to draw random numbers from a normal distribution</a:t>
            </a:r>
          </a:p>
          <a:p>
            <a:pPr lvl="1"/>
            <a:r>
              <a:rPr lang="en-US" dirty="0" smtClean="0"/>
              <a:t>in </a:t>
            </a:r>
            <a:r>
              <a:rPr lang="en-US" dirty="0" err="1" smtClean="0"/>
              <a:t>Matlab</a:t>
            </a:r>
            <a:endParaRPr lang="en-US" dirty="0" smtClean="0"/>
          </a:p>
          <a:p>
            <a:pPr lvl="2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(n)</a:t>
            </a:r>
            <a:r>
              <a:rPr lang="en-US" dirty="0" smtClean="0"/>
              <a:t> returns an n-by-n matrix containing pseudorandom values drawn from the standard normal distribution</a:t>
            </a:r>
          </a:p>
          <a:p>
            <a:pPr lvl="2"/>
            <a:r>
              <a:rPr lang="en-US" dirty="0" smtClean="0"/>
              <a:t>see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mvnrnd</a:t>
            </a:r>
            <a:r>
              <a:rPr lang="en-US" dirty="0" smtClean="0"/>
              <a:t> for random values from a multivariate normal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49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POSE = [];        % final pose of robot after each trial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sigma = 0.01;     % noise standard deviation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L = 0.2;          % distance between wheels</a:t>
            </a:r>
          </a:p>
          <a:p>
            <a:pPr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= 0.1;         % time step</a:t>
            </a: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TRIALS = 1000;    % number of trials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for trial = 1:TRIALS</a:t>
            </a: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276600"/>
            <a:ext cx="2590800" cy="1066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-run each trial-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see next slide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28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3820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1;               % initial right-wheel velocity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= 1;               % initial left-wheel velocity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 = [0; 0; 0];     % initial pose of robot</a:t>
            </a: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for t = 0:dt:10</a:t>
            </a: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 = [POSE 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pose</a:t>
            </a: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];   % record final pose after trial t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2590800"/>
            <a:ext cx="40386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-move the robot one time step -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see next slide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15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to Wheel Velocity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066800" y="838200"/>
            <a:ext cx="79248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theta = pose(3);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==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pose = pose + [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(theta)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* sin(theta)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0];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omega =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/ L;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R = (L / 2) *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/ (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ICC = pose + [-R * sin(theta);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R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cos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(theta);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        0];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pose =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rz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(omega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) * (pose – ICC) + ICC +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  [0; 0; omega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dt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US" sz="1800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vr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1 + sigma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(1);</a:t>
            </a:r>
          </a:p>
          <a:p>
            <a:pPr>
              <a:buNone/>
            </a:pP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vl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1 + sigma * </a:t>
            </a:r>
            <a:r>
              <a:rPr lang="en-US" sz="1800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randn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(1);</a:t>
            </a:r>
          </a:p>
        </p:txBody>
      </p:sp>
    </p:spTree>
    <p:extLst>
      <p:ext uri="{BB962C8B-B14F-4D97-AF65-F5344CB8AC3E}">
        <p14:creationId xmlns:p14="http://schemas.microsoft.com/office/powerpoint/2010/main" val="2828594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Content Placeholder 6" descr="whe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15467" y="838200"/>
            <a:ext cx="5313066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Deviations from Ideal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drifting-technique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7086600" cy="503332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for smooth rolling motion, all wheels in ground contact must</a:t>
            </a:r>
          </a:p>
          <a:p>
            <a:pPr lvl="1"/>
            <a:r>
              <a:rPr lang="en-US" dirty="0" smtClean="0"/>
              <a:t>follow a circular path about a common axis of revolution</a:t>
            </a:r>
          </a:p>
          <a:p>
            <a:pPr lvl="2"/>
            <a:r>
              <a:rPr lang="en-US" dirty="0" smtClean="0"/>
              <a:t>each wheel must be pointing in its correct direction</a:t>
            </a:r>
          </a:p>
          <a:p>
            <a:pPr lvl="1"/>
            <a:r>
              <a:rPr lang="en-US" dirty="0" smtClean="0"/>
              <a:t>revolve with an angular velocity consistent with the motion of the robot</a:t>
            </a:r>
          </a:p>
          <a:p>
            <a:pPr lvl="2"/>
            <a:r>
              <a:rPr lang="en-US" dirty="0" smtClean="0"/>
              <a:t>each wheel must revolve at its correct speed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Instantaneous Center of Curvature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0" y="6477000"/>
            <a:ext cx="5029200" cy="2451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Content Placeholder 6" descr="icc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6705600" cy="4027963"/>
          </a:xfrm>
        </p:spPr>
      </p:pic>
      <p:sp>
        <p:nvSpPr>
          <p:cNvPr id="8" name="TextBox 7"/>
          <p:cNvSpPr txBox="1"/>
          <p:nvPr/>
        </p:nvSpPr>
        <p:spPr>
          <a:xfrm>
            <a:off x="738162" y="5105400"/>
            <a:ext cx="766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3 wheels with roll axes intersecting at a common point (the instantaneous</a:t>
            </a:r>
          </a:p>
          <a:p>
            <a:pPr marL="342900" indent="-342900"/>
            <a:r>
              <a:rPr lang="en-US" dirty="0" smtClean="0"/>
              <a:t>center of curvature, ICC). (b) No ICC exists. A robot having wheels shown in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can exhibit smooth rolling motion, whereas a robot with wheel arrangement</a:t>
            </a:r>
          </a:p>
          <a:p>
            <a:pPr marL="342900" indent="-342900"/>
            <a:r>
              <a:rPr lang="en-US" dirty="0" smtClean="0"/>
              <a:t>(b) cannot.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Castor Wheels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 support but not steering nor propulsion</a:t>
            </a:r>
            <a:endParaRPr lang="en-US" dirty="0"/>
          </a:p>
        </p:txBody>
      </p:sp>
      <p:pic>
        <p:nvPicPr>
          <p:cNvPr id="7" name="Picture 6" descr="cas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96200" cy="48300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ontent Placeholder 39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two independently driven wheels mounted on a common axis</a:t>
            </a:r>
            <a:endParaRPr lang="en-US" dirty="0"/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Differential Drive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57DED-2631-4FEA-894F-3C72F5E7FC9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differentialdr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41596"/>
            <a:ext cx="9144000" cy="42782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2411</TotalTime>
  <Words>1187</Words>
  <Application>Microsoft Office PowerPoint</Application>
  <PresentationFormat>On-screen Show (4:3)</PresentationFormat>
  <Paragraphs>245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Bookman Old Style</vt:lpstr>
      <vt:lpstr>Calibri</vt:lpstr>
      <vt:lpstr>Cambria Math</vt:lpstr>
      <vt:lpstr>Consolas</vt:lpstr>
      <vt:lpstr>Courier New</vt:lpstr>
      <vt:lpstr>Gill Sans MT</vt:lpstr>
      <vt:lpstr>Symbol</vt:lpstr>
      <vt:lpstr>Times New Roman</vt:lpstr>
      <vt:lpstr>Wingdings</vt:lpstr>
      <vt:lpstr>Wingdings 3</vt:lpstr>
      <vt:lpstr>Origin</vt:lpstr>
      <vt:lpstr>Equation</vt:lpstr>
      <vt:lpstr>Microsoft Equation 3.0</vt:lpstr>
      <vt:lpstr>Kinematics of Wheeled Robots</vt:lpstr>
      <vt:lpstr>PowerPoint Presentation</vt:lpstr>
      <vt:lpstr>Wheeled Mobile Robots</vt:lpstr>
      <vt:lpstr>Wheel</vt:lpstr>
      <vt:lpstr>Deviations from Ideal</vt:lpstr>
      <vt:lpstr>Instantaneous Center of Curvature</vt:lpstr>
      <vt:lpstr>Instantaneous Center of Curvature</vt:lpstr>
      <vt:lpstr>Castor Wheels</vt:lpstr>
      <vt:lpstr>Differential Drive</vt:lpstr>
      <vt:lpstr>Differential Drive</vt:lpstr>
      <vt:lpstr>Differential Drive</vt:lpstr>
      <vt:lpstr>Tracked Vehicles</vt:lpstr>
      <vt:lpstr>Steered Wheels: Bicycle</vt:lpstr>
      <vt:lpstr>Steered Wheels: Bicycle</vt:lpstr>
      <vt:lpstr>Mecanum Wheel</vt:lpstr>
      <vt:lpstr>Mecanum Wheel</vt:lpstr>
      <vt:lpstr>Forward Kinematics</vt:lpstr>
      <vt:lpstr>Forward Kinematics</vt:lpstr>
      <vt:lpstr>Forward Kinematics</vt:lpstr>
      <vt:lpstr>Forward Kinematics</vt:lpstr>
      <vt:lpstr>Sensitivity to Wheel Velocity</vt:lpstr>
      <vt:lpstr>Sensitivity to Wheel Velocity</vt:lpstr>
      <vt:lpstr>Mobile Robot Forward Kinematics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 : Differential Drive</vt:lpstr>
      <vt:lpstr>Forward Kinematics: Differential Drive</vt:lpstr>
      <vt:lpstr>Sensitivity to Wheel Velocity</vt:lpstr>
      <vt:lpstr>Sensitivity to Wheel Velocity</vt:lpstr>
      <vt:lpstr>Sensitivity to Wheel Velocity</vt:lpstr>
      <vt:lpstr>Sensitivity to Wheel Velocity</vt:lpstr>
      <vt:lpstr>Sensitivity to Wheel Velocity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02</dc:title>
  <dc:creator>mab</dc:creator>
  <cp:lastModifiedBy>Windows User</cp:lastModifiedBy>
  <cp:revision>50</cp:revision>
  <dcterms:created xsi:type="dcterms:W3CDTF">2011-01-07T01:27:12Z</dcterms:created>
  <dcterms:modified xsi:type="dcterms:W3CDTF">2018-01-31T06:19:31Z</dcterms:modified>
</cp:coreProperties>
</file>